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0"/>
  </p:notesMasterIdLst>
  <p:handoutMasterIdLst>
    <p:handoutMasterId r:id="rId51"/>
  </p:handoutMasterIdLst>
  <p:sldIdLst>
    <p:sldId id="256" r:id="rId5"/>
    <p:sldId id="276" r:id="rId6"/>
    <p:sldId id="259" r:id="rId7"/>
    <p:sldId id="277" r:id="rId8"/>
    <p:sldId id="278" r:id="rId9"/>
    <p:sldId id="279" r:id="rId10"/>
    <p:sldId id="281" r:id="rId11"/>
    <p:sldId id="282" r:id="rId12"/>
    <p:sldId id="290" r:id="rId13"/>
    <p:sldId id="283" r:id="rId14"/>
    <p:sldId id="284" r:id="rId15"/>
    <p:sldId id="285" r:id="rId16"/>
    <p:sldId id="288" r:id="rId17"/>
    <p:sldId id="291" r:id="rId18"/>
    <p:sldId id="292" r:id="rId19"/>
    <p:sldId id="293" r:id="rId20"/>
    <p:sldId id="323" r:id="rId21"/>
    <p:sldId id="324" r:id="rId22"/>
    <p:sldId id="325" r:id="rId23"/>
    <p:sldId id="294" r:id="rId24"/>
    <p:sldId id="296" r:id="rId25"/>
    <p:sldId id="299" r:id="rId26"/>
    <p:sldId id="297" r:id="rId27"/>
    <p:sldId id="300" r:id="rId28"/>
    <p:sldId id="301" r:id="rId29"/>
    <p:sldId id="326" r:id="rId30"/>
    <p:sldId id="328" r:id="rId31"/>
    <p:sldId id="327" r:id="rId32"/>
    <p:sldId id="329" r:id="rId33"/>
    <p:sldId id="330" r:id="rId34"/>
    <p:sldId id="331" r:id="rId35"/>
    <p:sldId id="332" r:id="rId36"/>
    <p:sldId id="333" r:id="rId37"/>
    <p:sldId id="334" r:id="rId38"/>
    <p:sldId id="340" r:id="rId39"/>
    <p:sldId id="338" r:id="rId40"/>
    <p:sldId id="339" r:id="rId41"/>
    <p:sldId id="336" r:id="rId42"/>
    <p:sldId id="337" r:id="rId43"/>
    <p:sldId id="314" r:id="rId44"/>
    <p:sldId id="319" r:id="rId45"/>
    <p:sldId id="320" r:id="rId46"/>
    <p:sldId id="321" r:id="rId47"/>
    <p:sldId id="322" r:id="rId48"/>
    <p:sldId id="275" r:id="rId4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07765-6448-4E54-9565-75D1E3BE75D2}" v="922" dt="2025-03-30T23:18:26.9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8"/>
  </p:normalViewPr>
  <p:slideViewPr>
    <p:cSldViewPr snapToGrid="0">
      <p:cViewPr varScale="1">
        <p:scale>
          <a:sx n="79" d="100"/>
          <a:sy n="79" d="100"/>
        </p:scale>
        <p:origin x="687" y="78"/>
      </p:cViewPr>
      <p:guideLst/>
    </p:cSldViewPr>
  </p:slideViewPr>
  <p:notesTextViewPr>
    <p:cViewPr>
      <p:scale>
        <a:sx n="3" d="2"/>
        <a:sy n="3" d="2"/>
      </p:scale>
      <p:origin x="0" y="0"/>
    </p:cViewPr>
  </p:notesTextViewPr>
  <p:sorterViewPr>
    <p:cViewPr>
      <p:scale>
        <a:sx n="126" d="100"/>
        <a:sy n="126" d="100"/>
      </p:scale>
      <p:origin x="0" y="0"/>
    </p:cViewPr>
  </p:sorterViewPr>
  <p:notesViewPr>
    <p:cSldViewPr snapToGrid="0">
      <p:cViewPr varScale="1">
        <p:scale>
          <a:sx n="96" d="100"/>
          <a:sy n="96" d="100"/>
        </p:scale>
        <p:origin x="3558"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8/10/relationships/authors" Targe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 Ka (2024)" userId="39b2395d-b6a0-4e68-b740-266dc90b7055" providerId="ADAL" clId="{D5807765-6448-4E54-9565-75D1E3BE75D2}"/>
    <pc:docChg chg="undo custSel addSld delSld modSld sldOrd">
      <pc:chgData name="Ho, Ka (2024)" userId="39b2395d-b6a0-4e68-b740-266dc90b7055" providerId="ADAL" clId="{D5807765-6448-4E54-9565-75D1E3BE75D2}" dt="2025-03-30T23:36:53.678" v="2954" actId="478"/>
      <pc:docMkLst>
        <pc:docMk/>
      </pc:docMkLst>
      <pc:sldChg chg="delSp modSp mod">
        <pc:chgData name="Ho, Ka (2024)" userId="39b2395d-b6a0-4e68-b740-266dc90b7055" providerId="ADAL" clId="{D5807765-6448-4E54-9565-75D1E3BE75D2}" dt="2025-03-30T23:11:50.757" v="2340" actId="20577"/>
        <pc:sldMkLst>
          <pc:docMk/>
          <pc:sldMk cId="2259308896" sldId="256"/>
        </pc:sldMkLst>
        <pc:spChg chg="mod">
          <ac:chgData name="Ho, Ka (2024)" userId="39b2395d-b6a0-4e68-b740-266dc90b7055" providerId="ADAL" clId="{D5807765-6448-4E54-9565-75D1E3BE75D2}" dt="2025-03-30T22:42:40.088" v="152" actId="20577"/>
          <ac:spMkLst>
            <pc:docMk/>
            <pc:sldMk cId="2259308896" sldId="256"/>
            <ac:spMk id="2" creationId="{51DF3D98-3C30-4CFC-8643-C81E829C8C25}"/>
          </ac:spMkLst>
        </pc:spChg>
        <pc:spChg chg="mod">
          <ac:chgData name="Ho, Ka (2024)" userId="39b2395d-b6a0-4e68-b740-266dc90b7055" providerId="ADAL" clId="{D5807765-6448-4E54-9565-75D1E3BE75D2}" dt="2025-03-30T23:11:50.757" v="2340" actId="20577"/>
          <ac:spMkLst>
            <pc:docMk/>
            <pc:sldMk cId="2259308896" sldId="256"/>
            <ac:spMk id="3" creationId="{A068D447-28D3-4F5F-B2DC-FD67E9015868}"/>
          </ac:spMkLst>
        </pc:spChg>
        <pc:picChg chg="del">
          <ac:chgData name="Ho, Ka (2024)" userId="39b2395d-b6a0-4e68-b740-266dc90b7055" providerId="ADAL" clId="{D5807765-6448-4E54-9565-75D1E3BE75D2}" dt="2025-03-30T23:11:20.911" v="2261" actId="478"/>
          <ac:picMkLst>
            <pc:docMk/>
            <pc:sldMk cId="2259308896" sldId="256"/>
            <ac:picMk id="5" creationId="{99818909-6AD6-AA37-ACA8-47ABFB8A1364}"/>
          </ac:picMkLst>
        </pc:picChg>
      </pc:sldChg>
      <pc:sldChg chg="delSp modSp mod">
        <pc:chgData name="Ho, Ka (2024)" userId="39b2395d-b6a0-4e68-b740-266dc90b7055" providerId="ADAL" clId="{D5807765-6448-4E54-9565-75D1E3BE75D2}" dt="2025-03-30T23:19:37.466" v="2941" actId="27636"/>
        <pc:sldMkLst>
          <pc:docMk/>
          <pc:sldMk cId="2826501045" sldId="276"/>
        </pc:sldMkLst>
        <pc:spChg chg="mod">
          <ac:chgData name="Ho, Ka (2024)" userId="39b2395d-b6a0-4e68-b740-266dc90b7055" providerId="ADAL" clId="{D5807765-6448-4E54-9565-75D1E3BE75D2}" dt="2025-03-30T23:19:37.466" v="2941" actId="27636"/>
          <ac:spMkLst>
            <pc:docMk/>
            <pc:sldMk cId="2826501045" sldId="276"/>
            <ac:spMk id="3" creationId="{FC721FC8-5BF6-4418-1C76-DE9F654AA6A4}"/>
          </ac:spMkLst>
        </pc:spChg>
        <pc:spChg chg="del">
          <ac:chgData name="Ho, Ka (2024)" userId="39b2395d-b6a0-4e68-b740-266dc90b7055" providerId="ADAL" clId="{D5807765-6448-4E54-9565-75D1E3BE75D2}" dt="2025-03-30T22:39:07.692" v="80" actId="478"/>
          <ac:spMkLst>
            <pc:docMk/>
            <pc:sldMk cId="2826501045" sldId="276"/>
            <ac:spMk id="4" creationId="{47F874D9-EEA1-2F9A-C97A-4712810D8E5B}"/>
          </ac:spMkLst>
        </pc:spChg>
      </pc:sldChg>
      <pc:sldChg chg="delSp mod">
        <pc:chgData name="Ho, Ka (2024)" userId="39b2395d-b6a0-4e68-b740-266dc90b7055" providerId="ADAL" clId="{D5807765-6448-4E54-9565-75D1E3BE75D2}" dt="2025-03-30T22:39:11.175" v="81" actId="478"/>
        <pc:sldMkLst>
          <pc:docMk/>
          <pc:sldMk cId="79382038" sldId="277"/>
        </pc:sldMkLst>
        <pc:spChg chg="del">
          <ac:chgData name="Ho, Ka (2024)" userId="39b2395d-b6a0-4e68-b740-266dc90b7055" providerId="ADAL" clId="{D5807765-6448-4E54-9565-75D1E3BE75D2}" dt="2025-03-30T22:39:11.175" v="81" actId="478"/>
          <ac:spMkLst>
            <pc:docMk/>
            <pc:sldMk cId="79382038" sldId="277"/>
            <ac:spMk id="4" creationId="{D993D105-F6A4-240B-B9FB-D52712DE0EE0}"/>
          </ac:spMkLst>
        </pc:spChg>
      </pc:sldChg>
      <pc:sldChg chg="delSp mod">
        <pc:chgData name="Ho, Ka (2024)" userId="39b2395d-b6a0-4e68-b740-266dc90b7055" providerId="ADAL" clId="{D5807765-6448-4E54-9565-75D1E3BE75D2}" dt="2025-03-30T22:39:13.051" v="82" actId="478"/>
        <pc:sldMkLst>
          <pc:docMk/>
          <pc:sldMk cId="838158250" sldId="278"/>
        </pc:sldMkLst>
        <pc:spChg chg="del">
          <ac:chgData name="Ho, Ka (2024)" userId="39b2395d-b6a0-4e68-b740-266dc90b7055" providerId="ADAL" clId="{D5807765-6448-4E54-9565-75D1E3BE75D2}" dt="2025-03-30T22:39:13.051" v="82" actId="478"/>
          <ac:spMkLst>
            <pc:docMk/>
            <pc:sldMk cId="838158250" sldId="278"/>
            <ac:spMk id="4" creationId="{4630ECA2-8658-8C3B-94C5-17C02CE9ECAF}"/>
          </ac:spMkLst>
        </pc:spChg>
      </pc:sldChg>
      <pc:sldChg chg="del">
        <pc:chgData name="Ho, Ka (2024)" userId="39b2395d-b6a0-4e68-b740-266dc90b7055" providerId="ADAL" clId="{D5807765-6448-4E54-9565-75D1E3BE75D2}" dt="2025-03-30T22:39:02.007" v="79" actId="47"/>
        <pc:sldMkLst>
          <pc:docMk/>
          <pc:sldMk cId="760753580" sldId="280"/>
        </pc:sldMkLst>
      </pc:sldChg>
      <pc:sldChg chg="delSp mod">
        <pc:chgData name="Ho, Ka (2024)" userId="39b2395d-b6a0-4e68-b740-266dc90b7055" providerId="ADAL" clId="{D5807765-6448-4E54-9565-75D1E3BE75D2}" dt="2025-03-30T22:39:16.754" v="83" actId="478"/>
        <pc:sldMkLst>
          <pc:docMk/>
          <pc:sldMk cId="510862442" sldId="281"/>
        </pc:sldMkLst>
        <pc:spChg chg="del">
          <ac:chgData name="Ho, Ka (2024)" userId="39b2395d-b6a0-4e68-b740-266dc90b7055" providerId="ADAL" clId="{D5807765-6448-4E54-9565-75D1E3BE75D2}" dt="2025-03-30T22:39:16.754" v="83" actId="478"/>
          <ac:spMkLst>
            <pc:docMk/>
            <pc:sldMk cId="510862442" sldId="281"/>
            <ac:spMk id="4" creationId="{559E41C3-BEE8-3158-88FE-02B8DD014E78}"/>
          </ac:spMkLst>
        </pc:spChg>
      </pc:sldChg>
      <pc:sldChg chg="delSp mod">
        <pc:chgData name="Ho, Ka (2024)" userId="39b2395d-b6a0-4e68-b740-266dc90b7055" providerId="ADAL" clId="{D5807765-6448-4E54-9565-75D1E3BE75D2}" dt="2025-03-30T23:23:33.435" v="2942" actId="478"/>
        <pc:sldMkLst>
          <pc:docMk/>
          <pc:sldMk cId="3877059058" sldId="282"/>
        </pc:sldMkLst>
        <pc:spChg chg="del">
          <ac:chgData name="Ho, Ka (2024)" userId="39b2395d-b6a0-4e68-b740-266dc90b7055" providerId="ADAL" clId="{D5807765-6448-4E54-9565-75D1E3BE75D2}" dt="2025-03-30T23:23:33.435" v="2942" actId="478"/>
          <ac:spMkLst>
            <pc:docMk/>
            <pc:sldMk cId="3877059058" sldId="282"/>
            <ac:spMk id="4" creationId="{C5C2EE7B-BAB3-595F-A813-6E6D7A8DBB54}"/>
          </ac:spMkLst>
        </pc:spChg>
      </pc:sldChg>
      <pc:sldChg chg="delSp mod">
        <pc:chgData name="Ho, Ka (2024)" userId="39b2395d-b6a0-4e68-b740-266dc90b7055" providerId="ADAL" clId="{D5807765-6448-4E54-9565-75D1E3BE75D2}" dt="2025-03-30T22:39:27.921" v="86" actId="478"/>
        <pc:sldMkLst>
          <pc:docMk/>
          <pc:sldMk cId="2938018160" sldId="283"/>
        </pc:sldMkLst>
        <pc:spChg chg="del">
          <ac:chgData name="Ho, Ka (2024)" userId="39b2395d-b6a0-4e68-b740-266dc90b7055" providerId="ADAL" clId="{D5807765-6448-4E54-9565-75D1E3BE75D2}" dt="2025-03-30T22:39:27.921" v="86" actId="478"/>
          <ac:spMkLst>
            <pc:docMk/>
            <pc:sldMk cId="2938018160" sldId="283"/>
            <ac:spMk id="4" creationId="{2D465958-0C72-B64F-200F-7116C5A51A64}"/>
          </ac:spMkLst>
        </pc:spChg>
      </pc:sldChg>
      <pc:sldChg chg="delSp mod">
        <pc:chgData name="Ho, Ka (2024)" userId="39b2395d-b6a0-4e68-b740-266dc90b7055" providerId="ADAL" clId="{D5807765-6448-4E54-9565-75D1E3BE75D2}" dt="2025-03-30T23:35:54.039" v="2944" actId="478"/>
        <pc:sldMkLst>
          <pc:docMk/>
          <pc:sldMk cId="3651141115" sldId="284"/>
        </pc:sldMkLst>
        <pc:spChg chg="del">
          <ac:chgData name="Ho, Ka (2024)" userId="39b2395d-b6a0-4e68-b740-266dc90b7055" providerId="ADAL" clId="{D5807765-6448-4E54-9565-75D1E3BE75D2}" dt="2025-03-30T23:35:54.039" v="2944" actId="478"/>
          <ac:spMkLst>
            <pc:docMk/>
            <pc:sldMk cId="3651141115" sldId="284"/>
            <ac:spMk id="4" creationId="{C6186CF2-A888-EA86-6FD8-D8F13FFF85BF}"/>
          </ac:spMkLst>
        </pc:spChg>
      </pc:sldChg>
      <pc:sldChg chg="delSp mod">
        <pc:chgData name="Ho, Ka (2024)" userId="39b2395d-b6a0-4e68-b740-266dc90b7055" providerId="ADAL" clId="{D5807765-6448-4E54-9565-75D1E3BE75D2}" dt="2025-03-30T22:39:32.283" v="87" actId="478"/>
        <pc:sldMkLst>
          <pc:docMk/>
          <pc:sldMk cId="1643633428" sldId="285"/>
        </pc:sldMkLst>
        <pc:spChg chg="del">
          <ac:chgData name="Ho, Ka (2024)" userId="39b2395d-b6a0-4e68-b740-266dc90b7055" providerId="ADAL" clId="{D5807765-6448-4E54-9565-75D1E3BE75D2}" dt="2025-03-30T22:39:32.283" v="87" actId="478"/>
          <ac:spMkLst>
            <pc:docMk/>
            <pc:sldMk cId="1643633428" sldId="285"/>
            <ac:spMk id="4" creationId="{AD2811F0-A7A8-12A0-8567-1F2567859A6E}"/>
          </ac:spMkLst>
        </pc:spChg>
      </pc:sldChg>
      <pc:sldChg chg="delSp mod">
        <pc:chgData name="Ho, Ka (2024)" userId="39b2395d-b6a0-4e68-b740-266dc90b7055" providerId="ADAL" clId="{D5807765-6448-4E54-9565-75D1E3BE75D2}" dt="2025-03-30T22:39:34.287" v="88" actId="478"/>
        <pc:sldMkLst>
          <pc:docMk/>
          <pc:sldMk cId="1591970984" sldId="288"/>
        </pc:sldMkLst>
        <pc:spChg chg="del">
          <ac:chgData name="Ho, Ka (2024)" userId="39b2395d-b6a0-4e68-b740-266dc90b7055" providerId="ADAL" clId="{D5807765-6448-4E54-9565-75D1E3BE75D2}" dt="2025-03-30T22:39:34.287" v="88" actId="478"/>
          <ac:spMkLst>
            <pc:docMk/>
            <pc:sldMk cId="1591970984" sldId="288"/>
            <ac:spMk id="4" creationId="{A22158EE-661B-7E9E-7A2E-B4C0ECCF56B4}"/>
          </ac:spMkLst>
        </pc:spChg>
      </pc:sldChg>
      <pc:sldChg chg="delSp modSp mod">
        <pc:chgData name="Ho, Ka (2024)" userId="39b2395d-b6a0-4e68-b740-266dc90b7055" providerId="ADAL" clId="{D5807765-6448-4E54-9565-75D1E3BE75D2}" dt="2025-03-30T22:39:23.320" v="85" actId="478"/>
        <pc:sldMkLst>
          <pc:docMk/>
          <pc:sldMk cId="3290012482" sldId="290"/>
        </pc:sldMkLst>
        <pc:spChg chg="del mod">
          <ac:chgData name="Ho, Ka (2024)" userId="39b2395d-b6a0-4e68-b740-266dc90b7055" providerId="ADAL" clId="{D5807765-6448-4E54-9565-75D1E3BE75D2}" dt="2025-03-30T22:39:23.320" v="85" actId="478"/>
          <ac:spMkLst>
            <pc:docMk/>
            <pc:sldMk cId="3290012482" sldId="290"/>
            <ac:spMk id="4" creationId="{554FCF4A-71C9-92BE-AAA7-F8593462895F}"/>
          </ac:spMkLst>
        </pc:spChg>
      </pc:sldChg>
      <pc:sldChg chg="delSp mod">
        <pc:chgData name="Ho, Ka (2024)" userId="39b2395d-b6a0-4e68-b740-266dc90b7055" providerId="ADAL" clId="{D5807765-6448-4E54-9565-75D1E3BE75D2}" dt="2025-03-30T22:39:37.770" v="89" actId="478"/>
        <pc:sldMkLst>
          <pc:docMk/>
          <pc:sldMk cId="2277724700" sldId="291"/>
        </pc:sldMkLst>
        <pc:spChg chg="del">
          <ac:chgData name="Ho, Ka (2024)" userId="39b2395d-b6a0-4e68-b740-266dc90b7055" providerId="ADAL" clId="{D5807765-6448-4E54-9565-75D1E3BE75D2}" dt="2025-03-30T22:39:37.770" v="89" actId="478"/>
          <ac:spMkLst>
            <pc:docMk/>
            <pc:sldMk cId="2277724700" sldId="291"/>
            <ac:spMk id="4" creationId="{2429ACAE-C2E8-8F2D-F64C-F774D3FC3CCB}"/>
          </ac:spMkLst>
        </pc:spChg>
      </pc:sldChg>
      <pc:sldChg chg="delSp mod modNotesTx">
        <pc:chgData name="Ho, Ka (2024)" userId="39b2395d-b6a0-4e68-b740-266dc90b7055" providerId="ADAL" clId="{D5807765-6448-4E54-9565-75D1E3BE75D2}" dt="2025-03-30T23:36:01.128" v="2945" actId="20577"/>
        <pc:sldMkLst>
          <pc:docMk/>
          <pc:sldMk cId="4202490255" sldId="292"/>
        </pc:sldMkLst>
        <pc:spChg chg="del">
          <ac:chgData name="Ho, Ka (2024)" userId="39b2395d-b6a0-4e68-b740-266dc90b7055" providerId="ADAL" clId="{D5807765-6448-4E54-9565-75D1E3BE75D2}" dt="2025-03-30T22:39:43.697" v="90" actId="478"/>
          <ac:spMkLst>
            <pc:docMk/>
            <pc:sldMk cId="4202490255" sldId="292"/>
            <ac:spMk id="4" creationId="{300DA095-3222-9D48-708B-D85CBE99410E}"/>
          </ac:spMkLst>
        </pc:spChg>
      </pc:sldChg>
      <pc:sldChg chg="delSp mod">
        <pc:chgData name="Ho, Ka (2024)" userId="39b2395d-b6a0-4e68-b740-266dc90b7055" providerId="ADAL" clId="{D5807765-6448-4E54-9565-75D1E3BE75D2}" dt="2025-03-30T22:40:57.829" v="95" actId="478"/>
        <pc:sldMkLst>
          <pc:docMk/>
          <pc:sldMk cId="3747842428" sldId="294"/>
        </pc:sldMkLst>
        <pc:spChg chg="del">
          <ac:chgData name="Ho, Ka (2024)" userId="39b2395d-b6a0-4e68-b740-266dc90b7055" providerId="ADAL" clId="{D5807765-6448-4E54-9565-75D1E3BE75D2}" dt="2025-03-30T22:40:57.829" v="95" actId="478"/>
          <ac:spMkLst>
            <pc:docMk/>
            <pc:sldMk cId="3747842428" sldId="294"/>
            <ac:spMk id="4" creationId="{B12F950E-16CF-C8DE-28AE-1736EE688D95}"/>
          </ac:spMkLst>
        </pc:spChg>
      </pc:sldChg>
      <pc:sldChg chg="delSp mod">
        <pc:chgData name="Ho, Ka (2024)" userId="39b2395d-b6a0-4e68-b740-266dc90b7055" providerId="ADAL" clId="{D5807765-6448-4E54-9565-75D1E3BE75D2}" dt="2025-03-30T23:28:32.713" v="2943" actId="478"/>
        <pc:sldMkLst>
          <pc:docMk/>
          <pc:sldMk cId="2606989576" sldId="296"/>
        </pc:sldMkLst>
        <pc:spChg chg="del">
          <ac:chgData name="Ho, Ka (2024)" userId="39b2395d-b6a0-4e68-b740-266dc90b7055" providerId="ADAL" clId="{D5807765-6448-4E54-9565-75D1E3BE75D2}" dt="2025-03-30T23:28:32.713" v="2943" actId="478"/>
          <ac:spMkLst>
            <pc:docMk/>
            <pc:sldMk cId="2606989576" sldId="296"/>
            <ac:spMk id="4" creationId="{31B65C03-7D9A-9571-57C2-DD5474FE6B99}"/>
          </ac:spMkLst>
        </pc:spChg>
      </pc:sldChg>
      <pc:sldChg chg="delSp mod">
        <pc:chgData name="Ho, Ka (2024)" userId="39b2395d-b6a0-4e68-b740-266dc90b7055" providerId="ADAL" clId="{D5807765-6448-4E54-9565-75D1E3BE75D2}" dt="2025-03-30T23:36:50.222" v="2953" actId="478"/>
        <pc:sldMkLst>
          <pc:docMk/>
          <pc:sldMk cId="1538255705" sldId="297"/>
        </pc:sldMkLst>
        <pc:spChg chg="del">
          <ac:chgData name="Ho, Ka (2024)" userId="39b2395d-b6a0-4e68-b740-266dc90b7055" providerId="ADAL" clId="{D5807765-6448-4E54-9565-75D1E3BE75D2}" dt="2025-03-30T23:36:50.222" v="2953" actId="478"/>
          <ac:spMkLst>
            <pc:docMk/>
            <pc:sldMk cId="1538255705" sldId="297"/>
            <ac:spMk id="4" creationId="{E8AA6B97-6422-E031-5EFB-5A0642608308}"/>
          </ac:spMkLst>
        </pc:spChg>
      </pc:sldChg>
      <pc:sldChg chg="delSp mod">
        <pc:chgData name="Ho, Ka (2024)" userId="39b2395d-b6a0-4e68-b740-266dc90b7055" providerId="ADAL" clId="{D5807765-6448-4E54-9565-75D1E3BE75D2}" dt="2025-03-30T23:36:47.923" v="2952" actId="478"/>
        <pc:sldMkLst>
          <pc:docMk/>
          <pc:sldMk cId="1375181417" sldId="299"/>
        </pc:sldMkLst>
        <pc:spChg chg="del">
          <ac:chgData name="Ho, Ka (2024)" userId="39b2395d-b6a0-4e68-b740-266dc90b7055" providerId="ADAL" clId="{D5807765-6448-4E54-9565-75D1E3BE75D2}" dt="2025-03-30T23:36:47.923" v="2952" actId="478"/>
          <ac:spMkLst>
            <pc:docMk/>
            <pc:sldMk cId="1375181417" sldId="299"/>
            <ac:spMk id="4" creationId="{6045BCFA-FE43-7DC8-1DAE-1427255D4F89}"/>
          </ac:spMkLst>
        </pc:spChg>
      </pc:sldChg>
      <pc:sldChg chg="delSp mod">
        <pc:chgData name="Ho, Ka (2024)" userId="39b2395d-b6a0-4e68-b740-266dc90b7055" providerId="ADAL" clId="{D5807765-6448-4E54-9565-75D1E3BE75D2}" dt="2025-03-30T23:36:53.678" v="2954" actId="478"/>
        <pc:sldMkLst>
          <pc:docMk/>
          <pc:sldMk cId="2500009962" sldId="300"/>
        </pc:sldMkLst>
        <pc:spChg chg="del">
          <ac:chgData name="Ho, Ka (2024)" userId="39b2395d-b6a0-4e68-b740-266dc90b7055" providerId="ADAL" clId="{D5807765-6448-4E54-9565-75D1E3BE75D2}" dt="2025-03-30T23:36:53.678" v="2954" actId="478"/>
          <ac:spMkLst>
            <pc:docMk/>
            <pc:sldMk cId="2500009962" sldId="300"/>
            <ac:spMk id="4" creationId="{12C4142C-EDF8-5A8A-7DCB-8F08F42DB56B}"/>
          </ac:spMkLst>
        </pc:spChg>
      </pc:sldChg>
      <pc:sldChg chg="delSp modSp mod modAnim">
        <pc:chgData name="Ho, Ka (2024)" userId="39b2395d-b6a0-4e68-b740-266dc90b7055" providerId="ADAL" clId="{D5807765-6448-4E54-9565-75D1E3BE75D2}" dt="2025-03-30T23:36:12.346" v="2946" actId="478"/>
        <pc:sldMkLst>
          <pc:docMk/>
          <pc:sldMk cId="113055151" sldId="301"/>
        </pc:sldMkLst>
        <pc:spChg chg="mod">
          <ac:chgData name="Ho, Ka (2024)" userId="39b2395d-b6a0-4e68-b740-266dc90b7055" providerId="ADAL" clId="{D5807765-6448-4E54-9565-75D1E3BE75D2}" dt="2025-03-30T23:11:10.874" v="2260" actId="20577"/>
          <ac:spMkLst>
            <pc:docMk/>
            <pc:sldMk cId="113055151" sldId="301"/>
            <ac:spMk id="3" creationId="{ADBAFD04-AC58-C3DD-AA73-3B117A14EE7A}"/>
          </ac:spMkLst>
        </pc:spChg>
        <pc:spChg chg="del">
          <ac:chgData name="Ho, Ka (2024)" userId="39b2395d-b6a0-4e68-b740-266dc90b7055" providerId="ADAL" clId="{D5807765-6448-4E54-9565-75D1E3BE75D2}" dt="2025-03-30T23:36:12.346" v="2946" actId="478"/>
          <ac:spMkLst>
            <pc:docMk/>
            <pc:sldMk cId="113055151" sldId="301"/>
            <ac:spMk id="4" creationId="{6D086128-58E5-A3C8-5DC1-5866E606BDA5}"/>
          </ac:spMkLst>
        </pc:spChg>
      </pc:sldChg>
      <pc:sldChg chg="addSp delSp modSp del mod">
        <pc:chgData name="Ho, Ka (2024)" userId="39b2395d-b6a0-4e68-b740-266dc90b7055" providerId="ADAL" clId="{D5807765-6448-4E54-9565-75D1E3BE75D2}" dt="2025-03-30T23:12:21.514" v="2341" actId="47"/>
        <pc:sldMkLst>
          <pc:docMk/>
          <pc:sldMk cId="825305868" sldId="302"/>
        </pc:sldMkLst>
        <pc:spChg chg="del mod">
          <ac:chgData name="Ho, Ka (2024)" userId="39b2395d-b6a0-4e68-b740-266dc90b7055" providerId="ADAL" clId="{D5807765-6448-4E54-9565-75D1E3BE75D2}" dt="2025-03-30T22:41:52.598" v="102" actId="478"/>
          <ac:spMkLst>
            <pc:docMk/>
            <pc:sldMk cId="825305868" sldId="302"/>
            <ac:spMk id="4" creationId="{630ABA07-60A4-1A4B-7379-D4CB7D2B03C8}"/>
          </ac:spMkLst>
        </pc:spChg>
        <pc:spChg chg="add mod">
          <ac:chgData name="Ho, Ka (2024)" userId="39b2395d-b6a0-4e68-b740-266dc90b7055" providerId="ADAL" clId="{D5807765-6448-4E54-9565-75D1E3BE75D2}" dt="2025-03-30T23:02:34.615" v="1578" actId="1076"/>
          <ac:spMkLst>
            <pc:docMk/>
            <pc:sldMk cId="825305868" sldId="302"/>
            <ac:spMk id="8" creationId="{D16C32F2-FB3B-A41D-313A-096249ADA2C3}"/>
          </ac:spMkLst>
        </pc:spChg>
      </pc:sldChg>
      <pc:sldChg chg="addSp delSp modSp del mod">
        <pc:chgData name="Ho, Ka (2024)" userId="39b2395d-b6a0-4e68-b740-266dc90b7055" providerId="ADAL" clId="{D5807765-6448-4E54-9565-75D1E3BE75D2}" dt="2025-03-30T23:12:22.236" v="2342" actId="47"/>
        <pc:sldMkLst>
          <pc:docMk/>
          <pc:sldMk cId="3688147421" sldId="303"/>
        </pc:sldMkLst>
        <pc:spChg chg="mod">
          <ac:chgData name="Ho, Ka (2024)" userId="39b2395d-b6a0-4e68-b740-266dc90b7055" providerId="ADAL" clId="{D5807765-6448-4E54-9565-75D1E3BE75D2}" dt="2025-03-30T23:03:10.580" v="1599" actId="20577"/>
          <ac:spMkLst>
            <pc:docMk/>
            <pc:sldMk cId="3688147421" sldId="303"/>
            <ac:spMk id="3" creationId="{BF79BF82-A8B0-CB0A-E396-0A6DBD1F9965}"/>
          </ac:spMkLst>
        </pc:spChg>
        <pc:spChg chg="del">
          <ac:chgData name="Ho, Ka (2024)" userId="39b2395d-b6a0-4e68-b740-266dc90b7055" providerId="ADAL" clId="{D5807765-6448-4E54-9565-75D1E3BE75D2}" dt="2025-03-30T22:41:54.777" v="103" actId="478"/>
          <ac:spMkLst>
            <pc:docMk/>
            <pc:sldMk cId="3688147421" sldId="303"/>
            <ac:spMk id="4" creationId="{6E0B33C9-18B5-6DE5-AE91-851358E0F4BC}"/>
          </ac:spMkLst>
        </pc:spChg>
        <pc:spChg chg="add mod">
          <ac:chgData name="Ho, Ka (2024)" userId="39b2395d-b6a0-4e68-b740-266dc90b7055" providerId="ADAL" clId="{D5807765-6448-4E54-9565-75D1E3BE75D2}" dt="2025-03-30T23:02:58.188" v="1588" actId="20577"/>
          <ac:spMkLst>
            <pc:docMk/>
            <pc:sldMk cId="3688147421" sldId="303"/>
            <ac:spMk id="8" creationId="{FA937E33-8860-50B6-35D3-4EAE7ED7FB22}"/>
          </ac:spMkLst>
        </pc:spChg>
      </pc:sldChg>
      <pc:sldChg chg="delSp del mod">
        <pc:chgData name="Ho, Ka (2024)" userId="39b2395d-b6a0-4e68-b740-266dc90b7055" providerId="ADAL" clId="{D5807765-6448-4E54-9565-75D1E3BE75D2}" dt="2025-03-30T23:12:22.761" v="2343" actId="47"/>
        <pc:sldMkLst>
          <pc:docMk/>
          <pc:sldMk cId="3129238063" sldId="305"/>
        </pc:sldMkLst>
        <pc:spChg chg="del">
          <ac:chgData name="Ho, Ka (2024)" userId="39b2395d-b6a0-4e68-b740-266dc90b7055" providerId="ADAL" clId="{D5807765-6448-4E54-9565-75D1E3BE75D2}" dt="2025-03-30T22:41:57.203" v="104" actId="478"/>
          <ac:spMkLst>
            <pc:docMk/>
            <pc:sldMk cId="3129238063" sldId="305"/>
            <ac:spMk id="4" creationId="{F1766ABC-5649-A772-55F2-1D77E4C5287B}"/>
          </ac:spMkLst>
        </pc:spChg>
      </pc:sldChg>
      <pc:sldChg chg="del">
        <pc:chgData name="Ho, Ka (2024)" userId="39b2395d-b6a0-4e68-b740-266dc90b7055" providerId="ADAL" clId="{D5807765-6448-4E54-9565-75D1E3BE75D2}" dt="2025-03-30T23:12:23.538" v="2344" actId="47"/>
        <pc:sldMkLst>
          <pc:docMk/>
          <pc:sldMk cId="2714753813" sldId="306"/>
        </pc:sldMkLst>
      </pc:sldChg>
      <pc:sldChg chg="del">
        <pc:chgData name="Ho, Ka (2024)" userId="39b2395d-b6a0-4e68-b740-266dc90b7055" providerId="ADAL" clId="{D5807765-6448-4E54-9565-75D1E3BE75D2}" dt="2025-03-30T23:12:24.011" v="2345" actId="47"/>
        <pc:sldMkLst>
          <pc:docMk/>
          <pc:sldMk cId="1410057600" sldId="307"/>
        </pc:sldMkLst>
      </pc:sldChg>
      <pc:sldChg chg="del">
        <pc:chgData name="Ho, Ka (2024)" userId="39b2395d-b6a0-4e68-b740-266dc90b7055" providerId="ADAL" clId="{D5807765-6448-4E54-9565-75D1E3BE75D2}" dt="2025-03-30T23:12:24.580" v="2346" actId="47"/>
        <pc:sldMkLst>
          <pc:docMk/>
          <pc:sldMk cId="4114344870" sldId="308"/>
        </pc:sldMkLst>
      </pc:sldChg>
      <pc:sldChg chg="del">
        <pc:chgData name="Ho, Ka (2024)" userId="39b2395d-b6a0-4e68-b740-266dc90b7055" providerId="ADAL" clId="{D5807765-6448-4E54-9565-75D1E3BE75D2}" dt="2025-03-30T23:12:25.299" v="2347" actId="47"/>
        <pc:sldMkLst>
          <pc:docMk/>
          <pc:sldMk cId="936778271" sldId="309"/>
        </pc:sldMkLst>
      </pc:sldChg>
      <pc:sldChg chg="del">
        <pc:chgData name="Ho, Ka (2024)" userId="39b2395d-b6a0-4e68-b740-266dc90b7055" providerId="ADAL" clId="{D5807765-6448-4E54-9565-75D1E3BE75D2}" dt="2025-03-30T23:12:25.978" v="2348" actId="47"/>
        <pc:sldMkLst>
          <pc:docMk/>
          <pc:sldMk cId="1260717961" sldId="310"/>
        </pc:sldMkLst>
      </pc:sldChg>
      <pc:sldChg chg="del">
        <pc:chgData name="Ho, Ka (2024)" userId="39b2395d-b6a0-4e68-b740-266dc90b7055" providerId="ADAL" clId="{D5807765-6448-4E54-9565-75D1E3BE75D2}" dt="2025-03-30T23:12:27.014" v="2349" actId="47"/>
        <pc:sldMkLst>
          <pc:docMk/>
          <pc:sldMk cId="1140811847" sldId="311"/>
        </pc:sldMkLst>
      </pc:sldChg>
      <pc:sldChg chg="del">
        <pc:chgData name="Ho, Ka (2024)" userId="39b2395d-b6a0-4e68-b740-266dc90b7055" providerId="ADAL" clId="{D5807765-6448-4E54-9565-75D1E3BE75D2}" dt="2025-03-30T23:12:27.705" v="2350" actId="47"/>
        <pc:sldMkLst>
          <pc:docMk/>
          <pc:sldMk cId="529643470" sldId="312"/>
        </pc:sldMkLst>
      </pc:sldChg>
      <pc:sldChg chg="del">
        <pc:chgData name="Ho, Ka (2024)" userId="39b2395d-b6a0-4e68-b740-266dc90b7055" providerId="ADAL" clId="{D5807765-6448-4E54-9565-75D1E3BE75D2}" dt="2025-03-30T23:12:28.147" v="2351" actId="47"/>
        <pc:sldMkLst>
          <pc:docMk/>
          <pc:sldMk cId="520346507" sldId="313"/>
        </pc:sldMkLst>
      </pc:sldChg>
      <pc:sldChg chg="addSp delSp modSp add del mod modAnim">
        <pc:chgData name="Ho, Ka (2024)" userId="39b2395d-b6a0-4e68-b740-266dc90b7055" providerId="ADAL" clId="{D5807765-6448-4E54-9565-75D1E3BE75D2}" dt="2025-03-30T23:18:36.721" v="2855" actId="478"/>
        <pc:sldMkLst>
          <pc:docMk/>
          <pc:sldMk cId="181033849" sldId="314"/>
        </pc:sldMkLst>
        <pc:spChg chg="mod">
          <ac:chgData name="Ho, Ka (2024)" userId="39b2395d-b6a0-4e68-b740-266dc90b7055" providerId="ADAL" clId="{D5807765-6448-4E54-9565-75D1E3BE75D2}" dt="2025-03-30T23:12:53.460" v="2434" actId="20577"/>
          <ac:spMkLst>
            <pc:docMk/>
            <pc:sldMk cId="181033849" sldId="314"/>
            <ac:spMk id="2" creationId="{ACAB8C53-D1B1-A240-6961-1F444A10FBFB}"/>
          </ac:spMkLst>
        </pc:spChg>
        <pc:spChg chg="del">
          <ac:chgData name="Ho, Ka (2024)" userId="39b2395d-b6a0-4e68-b740-266dc90b7055" providerId="ADAL" clId="{D5807765-6448-4E54-9565-75D1E3BE75D2}" dt="2025-03-30T23:18:36.721" v="2855" actId="478"/>
          <ac:spMkLst>
            <pc:docMk/>
            <pc:sldMk cId="181033849" sldId="314"/>
            <ac:spMk id="4" creationId="{E67AEF4A-A8EE-6D68-5F0A-D3C20D089C86}"/>
          </ac:spMkLst>
        </pc:spChg>
        <pc:spChg chg="add del mod">
          <ac:chgData name="Ho, Ka (2024)" userId="39b2395d-b6a0-4e68-b740-266dc90b7055" providerId="ADAL" clId="{D5807765-6448-4E54-9565-75D1E3BE75D2}" dt="2025-03-30T23:18:23.313" v="2853"/>
          <ac:spMkLst>
            <pc:docMk/>
            <pc:sldMk cId="181033849" sldId="314"/>
            <ac:spMk id="7" creationId="{EBCFA928-A0BF-B6CB-A873-4235E8FE2669}"/>
          </ac:spMkLst>
        </pc:spChg>
        <pc:spChg chg="add mod">
          <ac:chgData name="Ho, Ka (2024)" userId="39b2395d-b6a0-4e68-b740-266dc90b7055" providerId="ADAL" clId="{D5807765-6448-4E54-9565-75D1E3BE75D2}" dt="2025-03-30T23:18:22.353" v="2851" actId="13822"/>
          <ac:spMkLst>
            <pc:docMk/>
            <pc:sldMk cId="181033849" sldId="314"/>
            <ac:spMk id="8" creationId="{94181C1B-AFB5-7107-2005-C2941DDA8FF1}"/>
          </ac:spMkLst>
        </pc:spChg>
        <pc:spChg chg="mod">
          <ac:chgData name="Ho, Ka (2024)" userId="39b2395d-b6a0-4e68-b740-266dc90b7055" providerId="ADAL" clId="{D5807765-6448-4E54-9565-75D1E3BE75D2}" dt="2025-03-30T23:12:41.354" v="2374" actId="20577"/>
          <ac:spMkLst>
            <pc:docMk/>
            <pc:sldMk cId="181033849" sldId="314"/>
            <ac:spMk id="14" creationId="{C5FDE1FF-F0F8-9B90-EA19-4D50B0976C14}"/>
          </ac:spMkLst>
        </pc:spChg>
      </pc:sldChg>
      <pc:sldChg chg="add del">
        <pc:chgData name="Ho, Ka (2024)" userId="39b2395d-b6a0-4e68-b740-266dc90b7055" providerId="ADAL" clId="{D5807765-6448-4E54-9565-75D1E3BE75D2}" dt="2025-03-30T23:12:55.341" v="2435" actId="47"/>
        <pc:sldMkLst>
          <pc:docMk/>
          <pc:sldMk cId="3126632542" sldId="315"/>
        </pc:sldMkLst>
      </pc:sldChg>
      <pc:sldChg chg="del">
        <pc:chgData name="Ho, Ka (2024)" userId="39b2395d-b6a0-4e68-b740-266dc90b7055" providerId="ADAL" clId="{D5807765-6448-4E54-9565-75D1E3BE75D2}" dt="2025-03-30T23:12:55.744" v="2436" actId="47"/>
        <pc:sldMkLst>
          <pc:docMk/>
          <pc:sldMk cId="3103040282" sldId="316"/>
        </pc:sldMkLst>
      </pc:sldChg>
      <pc:sldChg chg="del">
        <pc:chgData name="Ho, Ka (2024)" userId="39b2395d-b6a0-4e68-b740-266dc90b7055" providerId="ADAL" clId="{D5807765-6448-4E54-9565-75D1E3BE75D2}" dt="2025-03-30T23:12:56.650" v="2437" actId="47"/>
        <pc:sldMkLst>
          <pc:docMk/>
          <pc:sldMk cId="1076524063" sldId="317"/>
        </pc:sldMkLst>
      </pc:sldChg>
      <pc:sldChg chg="del">
        <pc:chgData name="Ho, Ka (2024)" userId="39b2395d-b6a0-4e68-b740-266dc90b7055" providerId="ADAL" clId="{D5807765-6448-4E54-9565-75D1E3BE75D2}" dt="2025-03-30T23:12:59.163" v="2438" actId="47"/>
        <pc:sldMkLst>
          <pc:docMk/>
          <pc:sldMk cId="3772614236" sldId="318"/>
        </pc:sldMkLst>
      </pc:sldChg>
      <pc:sldChg chg="delSp modSp mod">
        <pc:chgData name="Ho, Ka (2024)" userId="39b2395d-b6a0-4e68-b740-266dc90b7055" providerId="ADAL" clId="{D5807765-6448-4E54-9565-75D1E3BE75D2}" dt="2025-03-30T23:36:28.842" v="2950" actId="478"/>
        <pc:sldMkLst>
          <pc:docMk/>
          <pc:sldMk cId="2448228692" sldId="320"/>
        </pc:sldMkLst>
        <pc:spChg chg="del">
          <ac:chgData name="Ho, Ka (2024)" userId="39b2395d-b6a0-4e68-b740-266dc90b7055" providerId="ADAL" clId="{D5807765-6448-4E54-9565-75D1E3BE75D2}" dt="2025-03-30T23:36:28.842" v="2950" actId="478"/>
          <ac:spMkLst>
            <pc:docMk/>
            <pc:sldMk cId="2448228692" sldId="320"/>
            <ac:spMk id="4" creationId="{EA34FDA3-323A-7AB9-194C-128297213AEE}"/>
          </ac:spMkLst>
        </pc:spChg>
        <pc:spChg chg="mod">
          <ac:chgData name="Ho, Ka (2024)" userId="39b2395d-b6a0-4e68-b740-266dc90b7055" providerId="ADAL" clId="{D5807765-6448-4E54-9565-75D1E3BE75D2}" dt="2025-03-30T23:09:08.761" v="2162" actId="20577"/>
          <ac:spMkLst>
            <pc:docMk/>
            <pc:sldMk cId="2448228692" sldId="320"/>
            <ac:spMk id="14" creationId="{90971DAA-EA62-46EE-0BA7-F960B0AF766B}"/>
          </ac:spMkLst>
        </pc:spChg>
      </pc:sldChg>
      <pc:sldChg chg="delSp modSp mod">
        <pc:chgData name="Ho, Ka (2024)" userId="39b2395d-b6a0-4e68-b740-266dc90b7055" providerId="ADAL" clId="{D5807765-6448-4E54-9565-75D1E3BE75D2}" dt="2025-03-30T23:36:31.415" v="2951" actId="478"/>
        <pc:sldMkLst>
          <pc:docMk/>
          <pc:sldMk cId="2658187058" sldId="322"/>
        </pc:sldMkLst>
        <pc:spChg chg="del">
          <ac:chgData name="Ho, Ka (2024)" userId="39b2395d-b6a0-4e68-b740-266dc90b7055" providerId="ADAL" clId="{D5807765-6448-4E54-9565-75D1E3BE75D2}" dt="2025-03-30T23:36:31.415" v="2951" actId="478"/>
          <ac:spMkLst>
            <pc:docMk/>
            <pc:sldMk cId="2658187058" sldId="322"/>
            <ac:spMk id="4" creationId="{12127C53-C66F-AD0A-4546-611735C613A3}"/>
          </ac:spMkLst>
        </pc:spChg>
        <pc:spChg chg="mod">
          <ac:chgData name="Ho, Ka (2024)" userId="39b2395d-b6a0-4e68-b740-266dc90b7055" providerId="ADAL" clId="{D5807765-6448-4E54-9565-75D1E3BE75D2}" dt="2025-03-30T23:19:15.234" v="2930" actId="20577"/>
          <ac:spMkLst>
            <pc:docMk/>
            <pc:sldMk cId="2658187058" sldId="322"/>
            <ac:spMk id="14" creationId="{0FFF45AB-DC70-FC57-A9EB-05C647651D5F}"/>
          </ac:spMkLst>
        </pc:spChg>
      </pc:sldChg>
      <pc:sldChg chg="delSp mod">
        <pc:chgData name="Ho, Ka (2024)" userId="39b2395d-b6a0-4e68-b740-266dc90b7055" providerId="ADAL" clId="{D5807765-6448-4E54-9565-75D1E3BE75D2}" dt="2025-03-30T22:40:30.370" v="91" actId="478"/>
        <pc:sldMkLst>
          <pc:docMk/>
          <pc:sldMk cId="179489290" sldId="323"/>
        </pc:sldMkLst>
        <pc:spChg chg="del">
          <ac:chgData name="Ho, Ka (2024)" userId="39b2395d-b6a0-4e68-b740-266dc90b7055" providerId="ADAL" clId="{D5807765-6448-4E54-9565-75D1E3BE75D2}" dt="2025-03-30T22:40:30.370" v="91" actId="478"/>
          <ac:spMkLst>
            <pc:docMk/>
            <pc:sldMk cId="179489290" sldId="323"/>
            <ac:spMk id="4" creationId="{356B38EA-4D35-A95A-97DB-1A139D38C96B}"/>
          </ac:spMkLst>
        </pc:spChg>
      </pc:sldChg>
      <pc:sldChg chg="delSp modSp mod">
        <pc:chgData name="Ho, Ka (2024)" userId="39b2395d-b6a0-4e68-b740-266dc90b7055" providerId="ADAL" clId="{D5807765-6448-4E54-9565-75D1E3BE75D2}" dt="2025-03-30T22:40:34.015" v="93" actId="478"/>
        <pc:sldMkLst>
          <pc:docMk/>
          <pc:sldMk cId="358312386" sldId="324"/>
        </pc:sldMkLst>
        <pc:spChg chg="del mod">
          <ac:chgData name="Ho, Ka (2024)" userId="39b2395d-b6a0-4e68-b740-266dc90b7055" providerId="ADAL" clId="{D5807765-6448-4E54-9565-75D1E3BE75D2}" dt="2025-03-30T22:40:34.015" v="93" actId="478"/>
          <ac:spMkLst>
            <pc:docMk/>
            <pc:sldMk cId="358312386" sldId="324"/>
            <ac:spMk id="4" creationId="{B72EC2BB-76C2-39EC-536A-7D11C5F3C631}"/>
          </ac:spMkLst>
        </pc:spChg>
      </pc:sldChg>
      <pc:sldChg chg="delSp mod">
        <pc:chgData name="Ho, Ka (2024)" userId="39b2395d-b6a0-4e68-b740-266dc90b7055" providerId="ADAL" clId="{D5807765-6448-4E54-9565-75D1E3BE75D2}" dt="2025-03-30T22:40:55.041" v="94" actId="478"/>
        <pc:sldMkLst>
          <pc:docMk/>
          <pc:sldMk cId="599265400" sldId="325"/>
        </pc:sldMkLst>
        <pc:spChg chg="del">
          <ac:chgData name="Ho, Ka (2024)" userId="39b2395d-b6a0-4e68-b740-266dc90b7055" providerId="ADAL" clId="{D5807765-6448-4E54-9565-75D1E3BE75D2}" dt="2025-03-30T22:40:55.041" v="94" actId="478"/>
          <ac:spMkLst>
            <pc:docMk/>
            <pc:sldMk cId="599265400" sldId="325"/>
            <ac:spMk id="4" creationId="{FA31A9F5-7F8C-0993-4124-E65F0E6C8A84}"/>
          </ac:spMkLst>
        </pc:spChg>
      </pc:sldChg>
      <pc:sldChg chg="modSp new mod">
        <pc:chgData name="Ho, Ka (2024)" userId="39b2395d-b6a0-4e68-b740-266dc90b7055" providerId="ADAL" clId="{D5807765-6448-4E54-9565-75D1E3BE75D2}" dt="2025-03-30T22:43:43.648" v="212" actId="20577"/>
        <pc:sldMkLst>
          <pc:docMk/>
          <pc:sldMk cId="2256440257" sldId="326"/>
        </pc:sldMkLst>
        <pc:spChg chg="mod">
          <ac:chgData name="Ho, Ka (2024)" userId="39b2395d-b6a0-4e68-b740-266dc90b7055" providerId="ADAL" clId="{D5807765-6448-4E54-9565-75D1E3BE75D2}" dt="2025-03-30T22:43:31.108" v="167" actId="20577"/>
          <ac:spMkLst>
            <pc:docMk/>
            <pc:sldMk cId="2256440257" sldId="326"/>
            <ac:spMk id="2" creationId="{39A89218-6106-1D44-42CA-F9657B375060}"/>
          </ac:spMkLst>
        </pc:spChg>
        <pc:spChg chg="mod">
          <ac:chgData name="Ho, Ka (2024)" userId="39b2395d-b6a0-4e68-b740-266dc90b7055" providerId="ADAL" clId="{D5807765-6448-4E54-9565-75D1E3BE75D2}" dt="2025-03-30T22:43:43.648" v="212" actId="20577"/>
          <ac:spMkLst>
            <pc:docMk/>
            <pc:sldMk cId="2256440257" sldId="326"/>
            <ac:spMk id="3" creationId="{E99E4D41-DF69-167B-1D2B-5522B54C7D1A}"/>
          </ac:spMkLst>
        </pc:spChg>
      </pc:sldChg>
      <pc:sldChg chg="delSp modSp new mod modAnim">
        <pc:chgData name="Ho, Ka (2024)" userId="39b2395d-b6a0-4e68-b740-266dc90b7055" providerId="ADAL" clId="{D5807765-6448-4E54-9565-75D1E3BE75D2}" dt="2025-03-30T22:51:11.595" v="857" actId="20577"/>
        <pc:sldMkLst>
          <pc:docMk/>
          <pc:sldMk cId="1556179113" sldId="327"/>
        </pc:sldMkLst>
        <pc:spChg chg="mod">
          <ac:chgData name="Ho, Ka (2024)" userId="39b2395d-b6a0-4e68-b740-266dc90b7055" providerId="ADAL" clId="{D5807765-6448-4E54-9565-75D1E3BE75D2}" dt="2025-03-30T22:43:55.968" v="223" actId="20577"/>
          <ac:spMkLst>
            <pc:docMk/>
            <pc:sldMk cId="1556179113" sldId="327"/>
            <ac:spMk id="2" creationId="{DF624F9C-E815-90A6-568D-E484DBCE2F3B}"/>
          </ac:spMkLst>
        </pc:spChg>
        <pc:spChg chg="mod">
          <ac:chgData name="Ho, Ka (2024)" userId="39b2395d-b6a0-4e68-b740-266dc90b7055" providerId="ADAL" clId="{D5807765-6448-4E54-9565-75D1E3BE75D2}" dt="2025-03-30T22:51:11.595" v="857" actId="20577"/>
          <ac:spMkLst>
            <pc:docMk/>
            <pc:sldMk cId="1556179113" sldId="327"/>
            <ac:spMk id="3" creationId="{83050EDA-48D7-8744-D804-48F53364D1CE}"/>
          </ac:spMkLst>
        </pc:spChg>
        <pc:spChg chg="del">
          <ac:chgData name="Ho, Ka (2024)" userId="39b2395d-b6a0-4e68-b740-266dc90b7055" providerId="ADAL" clId="{D5807765-6448-4E54-9565-75D1E3BE75D2}" dt="2025-03-30T22:48:39.469" v="639" actId="478"/>
          <ac:spMkLst>
            <pc:docMk/>
            <pc:sldMk cId="1556179113" sldId="327"/>
            <ac:spMk id="4" creationId="{0BE4AA00-27B6-33FD-D7B1-FAF23809ED10}"/>
          </ac:spMkLst>
        </pc:spChg>
        <pc:spChg chg="mod">
          <ac:chgData name="Ho, Ka (2024)" userId="39b2395d-b6a0-4e68-b740-266dc90b7055" providerId="ADAL" clId="{D5807765-6448-4E54-9565-75D1E3BE75D2}" dt="2025-03-30T22:48:46.227" v="640"/>
          <ac:spMkLst>
            <pc:docMk/>
            <pc:sldMk cId="1556179113" sldId="327"/>
            <ac:spMk id="5" creationId="{119F909B-DB6A-6245-0FDB-1821B3ED5BD4}"/>
          </ac:spMkLst>
        </pc:spChg>
      </pc:sldChg>
      <pc:sldChg chg="modSp add mod ord">
        <pc:chgData name="Ho, Ka (2024)" userId="39b2395d-b6a0-4e68-b740-266dc90b7055" providerId="ADAL" clId="{D5807765-6448-4E54-9565-75D1E3BE75D2}" dt="2025-03-30T22:46:07.456" v="475" actId="20577"/>
        <pc:sldMkLst>
          <pc:docMk/>
          <pc:sldMk cId="557717171" sldId="328"/>
        </pc:sldMkLst>
        <pc:spChg chg="mod">
          <ac:chgData name="Ho, Ka (2024)" userId="39b2395d-b6a0-4e68-b740-266dc90b7055" providerId="ADAL" clId="{D5807765-6448-4E54-9565-75D1E3BE75D2}" dt="2025-03-30T22:46:07.456" v="475" actId="20577"/>
          <ac:spMkLst>
            <pc:docMk/>
            <pc:sldMk cId="557717171" sldId="328"/>
            <ac:spMk id="2" creationId="{60B898F2-02DF-513D-AD04-BA17B848E953}"/>
          </ac:spMkLst>
        </pc:spChg>
      </pc:sldChg>
      <pc:sldChg chg="addSp delSp modSp add mod">
        <pc:chgData name="Ho, Ka (2024)" userId="39b2395d-b6a0-4e68-b740-266dc90b7055" providerId="ADAL" clId="{D5807765-6448-4E54-9565-75D1E3BE75D2}" dt="2025-03-30T22:48:50.693" v="642" actId="478"/>
        <pc:sldMkLst>
          <pc:docMk/>
          <pc:sldMk cId="1360676867" sldId="329"/>
        </pc:sldMkLst>
        <pc:spChg chg="mod">
          <ac:chgData name="Ho, Ka (2024)" userId="39b2395d-b6a0-4e68-b740-266dc90b7055" providerId="ADAL" clId="{D5807765-6448-4E54-9565-75D1E3BE75D2}" dt="2025-03-30T22:48:31.424" v="636" actId="20577"/>
          <ac:spMkLst>
            <pc:docMk/>
            <pc:sldMk cId="1360676867" sldId="329"/>
            <ac:spMk id="3" creationId="{8A3162C9-1830-A840-BD5A-D9DBC98E6538}"/>
          </ac:spMkLst>
        </pc:spChg>
        <pc:spChg chg="del">
          <ac:chgData name="Ho, Ka (2024)" userId="39b2395d-b6a0-4e68-b740-266dc90b7055" providerId="ADAL" clId="{D5807765-6448-4E54-9565-75D1E3BE75D2}" dt="2025-03-30T22:48:50.693" v="642" actId="478"/>
          <ac:spMkLst>
            <pc:docMk/>
            <pc:sldMk cId="1360676867" sldId="329"/>
            <ac:spMk id="4" creationId="{94B250F8-A317-5095-7545-D4E765339221}"/>
          </ac:spMkLst>
        </pc:spChg>
        <pc:spChg chg="mod">
          <ac:chgData name="Ho, Ka (2024)" userId="39b2395d-b6a0-4e68-b740-266dc90b7055" providerId="ADAL" clId="{D5807765-6448-4E54-9565-75D1E3BE75D2}" dt="2025-03-30T22:48:48.781" v="641"/>
          <ac:spMkLst>
            <pc:docMk/>
            <pc:sldMk cId="1360676867" sldId="329"/>
            <ac:spMk id="5" creationId="{FBA09F0E-D9E3-5933-5A4C-9EA80B4A0B45}"/>
          </ac:spMkLst>
        </pc:spChg>
        <pc:picChg chg="add mod">
          <ac:chgData name="Ho, Ka (2024)" userId="39b2395d-b6a0-4e68-b740-266dc90b7055" providerId="ADAL" clId="{D5807765-6448-4E54-9565-75D1E3BE75D2}" dt="2025-03-30T22:48:33.369" v="638" actId="1076"/>
          <ac:picMkLst>
            <pc:docMk/>
            <pc:sldMk cId="1360676867" sldId="329"/>
            <ac:picMk id="7" creationId="{BAE1AA83-78A4-0DDC-ED7B-B5D6C60A7D72}"/>
          </ac:picMkLst>
        </pc:picChg>
      </pc:sldChg>
      <pc:sldChg chg="modSp add mod">
        <pc:chgData name="Ho, Ka (2024)" userId="39b2395d-b6a0-4e68-b740-266dc90b7055" providerId="ADAL" clId="{D5807765-6448-4E54-9565-75D1E3BE75D2}" dt="2025-03-30T22:50:17.713" v="755" actId="20577"/>
        <pc:sldMkLst>
          <pc:docMk/>
          <pc:sldMk cId="2049651831" sldId="330"/>
        </pc:sldMkLst>
        <pc:spChg chg="mod">
          <ac:chgData name="Ho, Ka (2024)" userId="39b2395d-b6a0-4e68-b740-266dc90b7055" providerId="ADAL" clId="{D5807765-6448-4E54-9565-75D1E3BE75D2}" dt="2025-03-30T22:50:17.713" v="755" actId="20577"/>
          <ac:spMkLst>
            <pc:docMk/>
            <pc:sldMk cId="2049651831" sldId="330"/>
            <ac:spMk id="3" creationId="{B882D3E0-CE2B-AE84-0E90-29C835DB8986}"/>
          </ac:spMkLst>
        </pc:spChg>
        <pc:picChg chg="mod">
          <ac:chgData name="Ho, Ka (2024)" userId="39b2395d-b6a0-4e68-b740-266dc90b7055" providerId="ADAL" clId="{D5807765-6448-4E54-9565-75D1E3BE75D2}" dt="2025-03-30T22:48:57.428" v="648" actId="1076"/>
          <ac:picMkLst>
            <pc:docMk/>
            <pc:sldMk cId="2049651831" sldId="330"/>
            <ac:picMk id="7" creationId="{1E335BBB-89B6-AD8F-5078-B88884DE5CA1}"/>
          </ac:picMkLst>
        </pc:picChg>
      </pc:sldChg>
      <pc:sldChg chg="delSp modSp add mod modAnim">
        <pc:chgData name="Ho, Ka (2024)" userId="39b2395d-b6a0-4e68-b740-266dc90b7055" providerId="ADAL" clId="{D5807765-6448-4E54-9565-75D1E3BE75D2}" dt="2025-03-30T22:55:07.028" v="1165"/>
        <pc:sldMkLst>
          <pc:docMk/>
          <pc:sldMk cId="3543437049" sldId="331"/>
        </pc:sldMkLst>
        <pc:spChg chg="mod">
          <ac:chgData name="Ho, Ka (2024)" userId="39b2395d-b6a0-4e68-b740-266dc90b7055" providerId="ADAL" clId="{D5807765-6448-4E54-9565-75D1E3BE75D2}" dt="2025-03-30T22:55:05.567" v="1164" actId="122"/>
          <ac:spMkLst>
            <pc:docMk/>
            <pc:sldMk cId="3543437049" sldId="331"/>
            <ac:spMk id="3" creationId="{8429808F-643A-5975-48DE-1C7146A29CA3}"/>
          </ac:spMkLst>
        </pc:spChg>
        <pc:picChg chg="del">
          <ac:chgData name="Ho, Ka (2024)" userId="39b2395d-b6a0-4e68-b740-266dc90b7055" providerId="ADAL" clId="{D5807765-6448-4E54-9565-75D1E3BE75D2}" dt="2025-03-30T22:50:29.263" v="782" actId="478"/>
          <ac:picMkLst>
            <pc:docMk/>
            <pc:sldMk cId="3543437049" sldId="331"/>
            <ac:picMk id="7" creationId="{26E4BD03-A59A-2395-9A1C-E321B2165F54}"/>
          </ac:picMkLst>
        </pc:picChg>
      </pc:sldChg>
      <pc:sldChg chg="modSp add mod modAnim">
        <pc:chgData name="Ho, Ka (2024)" userId="39b2395d-b6a0-4e68-b740-266dc90b7055" providerId="ADAL" clId="{D5807765-6448-4E54-9565-75D1E3BE75D2}" dt="2025-03-30T22:54:42.188" v="1117"/>
        <pc:sldMkLst>
          <pc:docMk/>
          <pc:sldMk cId="316106232" sldId="332"/>
        </pc:sldMkLst>
        <pc:spChg chg="mod">
          <ac:chgData name="Ho, Ka (2024)" userId="39b2395d-b6a0-4e68-b740-266dc90b7055" providerId="ADAL" clId="{D5807765-6448-4E54-9565-75D1E3BE75D2}" dt="2025-03-30T22:54:25.552" v="1115"/>
          <ac:spMkLst>
            <pc:docMk/>
            <pc:sldMk cId="316106232" sldId="332"/>
            <ac:spMk id="3" creationId="{1CB2F482-65F9-AD5E-3EBD-52D06E4C6016}"/>
          </ac:spMkLst>
        </pc:spChg>
      </pc:sldChg>
      <pc:sldChg chg="modSp add modAnim">
        <pc:chgData name="Ho, Ka (2024)" userId="39b2395d-b6a0-4e68-b740-266dc90b7055" providerId="ADAL" clId="{D5807765-6448-4E54-9565-75D1E3BE75D2}" dt="2025-03-30T22:56:49.327" v="1282" actId="20577"/>
        <pc:sldMkLst>
          <pc:docMk/>
          <pc:sldMk cId="2106524280" sldId="333"/>
        </pc:sldMkLst>
        <pc:spChg chg="mod">
          <ac:chgData name="Ho, Ka (2024)" userId="39b2395d-b6a0-4e68-b740-266dc90b7055" providerId="ADAL" clId="{D5807765-6448-4E54-9565-75D1E3BE75D2}" dt="2025-03-30T22:56:49.327" v="1282" actId="20577"/>
          <ac:spMkLst>
            <pc:docMk/>
            <pc:sldMk cId="2106524280" sldId="333"/>
            <ac:spMk id="3" creationId="{AEC5CDC9-9F51-FB5C-1659-BB3FA2CADCEB}"/>
          </ac:spMkLst>
        </pc:spChg>
      </pc:sldChg>
      <pc:sldChg chg="addSp delSp modSp add mod modClrScheme chgLayout">
        <pc:chgData name="Ho, Ka (2024)" userId="39b2395d-b6a0-4e68-b740-266dc90b7055" providerId="ADAL" clId="{D5807765-6448-4E54-9565-75D1E3BE75D2}" dt="2025-03-30T23:36:19.913" v="2947" actId="478"/>
        <pc:sldMkLst>
          <pc:docMk/>
          <pc:sldMk cId="234214578" sldId="334"/>
        </pc:sldMkLst>
        <pc:spChg chg="mod">
          <ac:chgData name="Ho, Ka (2024)" userId="39b2395d-b6a0-4e68-b740-266dc90b7055" providerId="ADAL" clId="{D5807765-6448-4E54-9565-75D1E3BE75D2}" dt="2025-03-30T23:00:18.602" v="1374" actId="26606"/>
          <ac:spMkLst>
            <pc:docMk/>
            <pc:sldMk cId="234214578" sldId="334"/>
            <ac:spMk id="2" creationId="{FDB6770A-EE41-9E54-68EA-AA0DD983B88E}"/>
          </ac:spMkLst>
        </pc:spChg>
        <pc:spChg chg="mod ord">
          <ac:chgData name="Ho, Ka (2024)" userId="39b2395d-b6a0-4e68-b740-266dc90b7055" providerId="ADAL" clId="{D5807765-6448-4E54-9565-75D1E3BE75D2}" dt="2025-03-30T23:01:48.957" v="1568" actId="20577"/>
          <ac:spMkLst>
            <pc:docMk/>
            <pc:sldMk cId="234214578" sldId="334"/>
            <ac:spMk id="3" creationId="{4752C62D-D58E-F0DD-76BA-F75D9046CECB}"/>
          </ac:spMkLst>
        </pc:spChg>
        <pc:spChg chg="mod">
          <ac:chgData name="Ho, Ka (2024)" userId="39b2395d-b6a0-4e68-b740-266dc90b7055" providerId="ADAL" clId="{D5807765-6448-4E54-9565-75D1E3BE75D2}" dt="2025-03-30T23:00:18.602" v="1374" actId="26606"/>
          <ac:spMkLst>
            <pc:docMk/>
            <pc:sldMk cId="234214578" sldId="334"/>
            <ac:spMk id="5" creationId="{E8B6573B-DFC7-5A42-8DC5-9B49C3C409F1}"/>
          </ac:spMkLst>
        </pc:spChg>
        <pc:spChg chg="mod">
          <ac:chgData name="Ho, Ka (2024)" userId="39b2395d-b6a0-4e68-b740-266dc90b7055" providerId="ADAL" clId="{D5807765-6448-4E54-9565-75D1E3BE75D2}" dt="2025-03-30T23:00:18.602" v="1374" actId="26606"/>
          <ac:spMkLst>
            <pc:docMk/>
            <pc:sldMk cId="234214578" sldId="334"/>
            <ac:spMk id="6" creationId="{74C75CA0-B9C6-C044-BEFF-137D93727944}"/>
          </ac:spMkLst>
        </pc:spChg>
        <pc:spChg chg="add del mod">
          <ac:chgData name="Ho, Ka (2024)" userId="39b2395d-b6a0-4e68-b740-266dc90b7055" providerId="ADAL" clId="{D5807765-6448-4E54-9565-75D1E3BE75D2}" dt="2025-03-30T23:36:19.913" v="2947" actId="478"/>
          <ac:spMkLst>
            <pc:docMk/>
            <pc:sldMk cId="234214578" sldId="334"/>
            <ac:spMk id="12" creationId="{0F87F10F-0CF6-AF37-E4A3-15481C1A328A}"/>
          </ac:spMkLst>
        </pc:spChg>
        <pc:spChg chg="add del mod">
          <ac:chgData name="Ho, Ka (2024)" userId="39b2395d-b6a0-4e68-b740-266dc90b7055" providerId="ADAL" clId="{D5807765-6448-4E54-9565-75D1E3BE75D2}" dt="2025-03-30T23:00:21.878" v="1375" actId="478"/>
          <ac:spMkLst>
            <pc:docMk/>
            <pc:sldMk cId="234214578" sldId="334"/>
            <ac:spMk id="14" creationId="{B18730DA-99BD-568F-7F4B-B885F9C9E60C}"/>
          </ac:spMkLst>
        </pc:spChg>
        <pc:spChg chg="add mod">
          <ac:chgData name="Ho, Ka (2024)" userId="39b2395d-b6a0-4e68-b740-266dc90b7055" providerId="ADAL" clId="{D5807765-6448-4E54-9565-75D1E3BE75D2}" dt="2025-03-30T23:00:41.811" v="1381" actId="20577"/>
          <ac:spMkLst>
            <pc:docMk/>
            <pc:sldMk cId="234214578" sldId="334"/>
            <ac:spMk id="16" creationId="{A33A7355-4710-0D55-D580-6EE38F0C1B73}"/>
          </ac:spMkLst>
        </pc:spChg>
        <pc:picChg chg="add mod ord">
          <ac:chgData name="Ho, Ka (2024)" userId="39b2395d-b6a0-4e68-b740-266dc90b7055" providerId="ADAL" clId="{D5807765-6448-4E54-9565-75D1E3BE75D2}" dt="2025-03-30T23:00:27.483" v="1376" actId="14100"/>
          <ac:picMkLst>
            <pc:docMk/>
            <pc:sldMk cId="234214578" sldId="334"/>
            <ac:picMk id="7" creationId="{9ED05499-3FB9-0629-DCDE-95F9968FC920}"/>
          </ac:picMkLst>
        </pc:picChg>
      </pc:sldChg>
      <pc:sldChg chg="add del">
        <pc:chgData name="Ho, Ka (2024)" userId="39b2395d-b6a0-4e68-b740-266dc90b7055" providerId="ADAL" clId="{D5807765-6448-4E54-9565-75D1E3BE75D2}" dt="2025-03-30T23:03:19.790" v="1602" actId="47"/>
        <pc:sldMkLst>
          <pc:docMk/>
          <pc:sldMk cId="2187447014" sldId="335"/>
        </pc:sldMkLst>
      </pc:sldChg>
      <pc:sldChg chg="modSp add mod modNotesTx">
        <pc:chgData name="Ho, Ka (2024)" userId="39b2395d-b6a0-4e68-b740-266dc90b7055" providerId="ADAL" clId="{D5807765-6448-4E54-9565-75D1E3BE75D2}" dt="2025-03-30T23:03:52.815" v="1659" actId="20577"/>
        <pc:sldMkLst>
          <pc:docMk/>
          <pc:sldMk cId="4148476766" sldId="336"/>
        </pc:sldMkLst>
        <pc:spChg chg="mod">
          <ac:chgData name="Ho, Ka (2024)" userId="39b2395d-b6a0-4e68-b740-266dc90b7055" providerId="ADAL" clId="{D5807765-6448-4E54-9565-75D1E3BE75D2}" dt="2025-03-30T23:03:38.491" v="1647" actId="20577"/>
          <ac:spMkLst>
            <pc:docMk/>
            <pc:sldMk cId="4148476766" sldId="336"/>
            <ac:spMk id="3" creationId="{E39EDAB0-8D1A-ED6D-3644-9B05FF0435E4}"/>
          </ac:spMkLst>
        </pc:spChg>
      </pc:sldChg>
      <pc:sldChg chg="modSp add mod">
        <pc:chgData name="Ho, Ka (2024)" userId="39b2395d-b6a0-4e68-b740-266dc90b7055" providerId="ADAL" clId="{D5807765-6448-4E54-9565-75D1E3BE75D2}" dt="2025-03-30T23:08:19.419" v="2128" actId="122"/>
        <pc:sldMkLst>
          <pc:docMk/>
          <pc:sldMk cId="4112629318" sldId="337"/>
        </pc:sldMkLst>
        <pc:spChg chg="mod">
          <ac:chgData name="Ho, Ka (2024)" userId="39b2395d-b6a0-4e68-b740-266dc90b7055" providerId="ADAL" clId="{D5807765-6448-4E54-9565-75D1E3BE75D2}" dt="2025-03-30T23:08:19.419" v="2128" actId="122"/>
          <ac:spMkLst>
            <pc:docMk/>
            <pc:sldMk cId="4112629318" sldId="337"/>
            <ac:spMk id="3" creationId="{807CD347-D7DE-1B3A-3A15-F0DBF0534312}"/>
          </ac:spMkLst>
        </pc:spChg>
      </pc:sldChg>
      <pc:sldChg chg="add del">
        <pc:chgData name="Ho, Ka (2024)" userId="39b2395d-b6a0-4e68-b740-266dc90b7055" providerId="ADAL" clId="{D5807765-6448-4E54-9565-75D1E3BE75D2}" dt="2025-03-30T23:04:54.181" v="1854" actId="47"/>
        <pc:sldMkLst>
          <pc:docMk/>
          <pc:sldMk cId="1187514745" sldId="338"/>
        </pc:sldMkLst>
      </pc:sldChg>
      <pc:sldChg chg="modSp add mod">
        <pc:chgData name="Ho, Ka (2024)" userId="39b2395d-b6a0-4e68-b740-266dc90b7055" providerId="ADAL" clId="{D5807765-6448-4E54-9565-75D1E3BE75D2}" dt="2025-03-30T23:17:36.609" v="2827" actId="20577"/>
        <pc:sldMkLst>
          <pc:docMk/>
          <pc:sldMk cId="3475580807" sldId="338"/>
        </pc:sldMkLst>
        <pc:spChg chg="mod">
          <ac:chgData name="Ho, Ka (2024)" userId="39b2395d-b6a0-4e68-b740-266dc90b7055" providerId="ADAL" clId="{D5807765-6448-4E54-9565-75D1E3BE75D2}" dt="2025-03-30T23:17:36.609" v="2827" actId="20577"/>
          <ac:spMkLst>
            <pc:docMk/>
            <pc:sldMk cId="3475580807" sldId="338"/>
            <ac:spMk id="3" creationId="{E27D85E3-DAF8-AED0-7363-704643CC3DC9}"/>
          </ac:spMkLst>
        </pc:spChg>
      </pc:sldChg>
      <pc:sldChg chg="addSp delSp modSp add mod">
        <pc:chgData name="Ho, Ka (2024)" userId="39b2395d-b6a0-4e68-b740-266dc90b7055" providerId="ADAL" clId="{D5807765-6448-4E54-9565-75D1E3BE75D2}" dt="2025-03-30T23:36:24.986" v="2949" actId="478"/>
        <pc:sldMkLst>
          <pc:docMk/>
          <pc:sldMk cId="89262115" sldId="339"/>
        </pc:sldMkLst>
        <pc:spChg chg="mod">
          <ac:chgData name="Ho, Ka (2024)" userId="39b2395d-b6a0-4e68-b740-266dc90b7055" providerId="ADAL" clId="{D5807765-6448-4E54-9565-75D1E3BE75D2}" dt="2025-03-30T23:07:16.463" v="2078" actId="1076"/>
          <ac:spMkLst>
            <pc:docMk/>
            <pc:sldMk cId="89262115" sldId="339"/>
            <ac:spMk id="2" creationId="{BAB23CCA-FBBD-AA40-3899-5293E5EE13CC}"/>
          </ac:spMkLst>
        </pc:spChg>
        <pc:spChg chg="del mod">
          <ac:chgData name="Ho, Ka (2024)" userId="39b2395d-b6a0-4e68-b740-266dc90b7055" providerId="ADAL" clId="{D5807765-6448-4E54-9565-75D1E3BE75D2}" dt="2025-03-30T23:07:18.613" v="2079" actId="478"/>
          <ac:spMkLst>
            <pc:docMk/>
            <pc:sldMk cId="89262115" sldId="339"/>
            <ac:spMk id="3" creationId="{13FFF319-1969-D4E6-7B24-3929F51EC615}"/>
          </ac:spMkLst>
        </pc:spChg>
        <pc:spChg chg="add del mod">
          <ac:chgData name="Ho, Ka (2024)" userId="39b2395d-b6a0-4e68-b740-266dc90b7055" providerId="ADAL" clId="{D5807765-6448-4E54-9565-75D1E3BE75D2}" dt="2025-03-30T23:07:22.069" v="2081" actId="478"/>
          <ac:spMkLst>
            <pc:docMk/>
            <pc:sldMk cId="89262115" sldId="339"/>
            <ac:spMk id="8" creationId="{CACA38FD-28CE-34CF-32A5-D639DCB39DCA}"/>
          </ac:spMkLst>
        </pc:spChg>
        <pc:spChg chg="del">
          <ac:chgData name="Ho, Ka (2024)" userId="39b2395d-b6a0-4e68-b740-266dc90b7055" providerId="ADAL" clId="{D5807765-6448-4E54-9565-75D1E3BE75D2}" dt="2025-03-30T23:36:24.986" v="2949" actId="478"/>
          <ac:spMkLst>
            <pc:docMk/>
            <pc:sldMk cId="89262115" sldId="339"/>
            <ac:spMk id="12" creationId="{6B5C05B0-585E-02A7-FE2C-A7B524D8AF50}"/>
          </ac:spMkLst>
        </pc:spChg>
        <pc:spChg chg="del">
          <ac:chgData name="Ho, Ka (2024)" userId="39b2395d-b6a0-4e68-b740-266dc90b7055" providerId="ADAL" clId="{D5807765-6448-4E54-9565-75D1E3BE75D2}" dt="2025-03-30T23:07:20.131" v="2080" actId="478"/>
          <ac:spMkLst>
            <pc:docMk/>
            <pc:sldMk cId="89262115" sldId="339"/>
            <ac:spMk id="16" creationId="{D395FBF6-B6F4-63FE-8D38-BA256124A103}"/>
          </ac:spMkLst>
        </pc:spChg>
        <pc:picChg chg="mod">
          <ac:chgData name="Ho, Ka (2024)" userId="39b2395d-b6a0-4e68-b740-266dc90b7055" providerId="ADAL" clId="{D5807765-6448-4E54-9565-75D1E3BE75D2}" dt="2025-03-30T23:07:23.943" v="2082" actId="1076"/>
          <ac:picMkLst>
            <pc:docMk/>
            <pc:sldMk cId="89262115" sldId="339"/>
            <ac:picMk id="7" creationId="{89EC28F2-7B96-C836-6A58-266F13245249}"/>
          </ac:picMkLst>
        </pc:picChg>
        <pc:cxnChg chg="add del">
          <ac:chgData name="Ho, Ka (2024)" userId="39b2395d-b6a0-4e68-b740-266dc90b7055" providerId="ADAL" clId="{D5807765-6448-4E54-9565-75D1E3BE75D2}" dt="2025-03-30T23:07:34.221" v="2084" actId="11529"/>
          <ac:cxnSpMkLst>
            <pc:docMk/>
            <pc:sldMk cId="89262115" sldId="339"/>
            <ac:cxnSpMk id="10" creationId="{668C05D9-17EC-6BA0-D950-5E4D6EED1CA9}"/>
          </ac:cxnSpMkLst>
        </pc:cxnChg>
      </pc:sldChg>
      <pc:sldChg chg="addSp delSp modSp add mod">
        <pc:chgData name="Ho, Ka (2024)" userId="39b2395d-b6a0-4e68-b740-266dc90b7055" providerId="ADAL" clId="{D5807765-6448-4E54-9565-75D1E3BE75D2}" dt="2025-03-30T23:36:21.915" v="2948" actId="478"/>
        <pc:sldMkLst>
          <pc:docMk/>
          <pc:sldMk cId="48844326" sldId="340"/>
        </pc:sldMkLst>
        <pc:spChg chg="mod">
          <ac:chgData name="Ho, Ka (2024)" userId="39b2395d-b6a0-4e68-b740-266dc90b7055" providerId="ADAL" clId="{D5807765-6448-4E54-9565-75D1E3BE75D2}" dt="2025-03-30T23:17:31.715" v="2823" actId="20577"/>
          <ac:spMkLst>
            <pc:docMk/>
            <pc:sldMk cId="48844326" sldId="340"/>
            <ac:spMk id="3" creationId="{A729E1D4-3FEC-7B85-DC0B-2AD50100F13D}"/>
          </ac:spMkLst>
        </pc:spChg>
        <pc:spChg chg="del">
          <ac:chgData name="Ho, Ka (2024)" userId="39b2395d-b6a0-4e68-b740-266dc90b7055" providerId="ADAL" clId="{D5807765-6448-4E54-9565-75D1E3BE75D2}" dt="2025-03-30T23:36:21.915" v="2948" actId="478"/>
          <ac:spMkLst>
            <pc:docMk/>
            <pc:sldMk cId="48844326" sldId="340"/>
            <ac:spMk id="12" creationId="{9D343B3A-75E5-775F-8FE7-B5572556DE04}"/>
          </ac:spMkLst>
        </pc:spChg>
        <pc:spChg chg="mod">
          <ac:chgData name="Ho, Ka (2024)" userId="39b2395d-b6a0-4e68-b740-266dc90b7055" providerId="ADAL" clId="{D5807765-6448-4E54-9565-75D1E3BE75D2}" dt="2025-03-30T23:17:09.681" v="2814" actId="1076"/>
          <ac:spMkLst>
            <pc:docMk/>
            <pc:sldMk cId="48844326" sldId="340"/>
            <ac:spMk id="16" creationId="{AE366869-43ED-83AF-B5F8-F8085446F007}"/>
          </ac:spMkLst>
        </pc:spChg>
        <pc:picChg chg="add del mod">
          <ac:chgData name="Ho, Ka (2024)" userId="39b2395d-b6a0-4e68-b740-266dc90b7055" providerId="ADAL" clId="{D5807765-6448-4E54-9565-75D1E3BE75D2}" dt="2025-03-30T23:13:57.603" v="2488" actId="478"/>
          <ac:picMkLst>
            <pc:docMk/>
            <pc:sldMk cId="48844326" sldId="340"/>
            <ac:picMk id="8" creationId="{BE6FE5B2-885D-B691-88DD-97DE78E152F0}"/>
          </ac:picMkLst>
        </pc:picChg>
      </pc:sldChg>
    </pc:docChg>
  </pc:docChgLst>
  <pc:docChgLst>
    <pc:chgData name="Ho, Ka (2024)" userId="39b2395d-b6a0-4e68-b740-266dc90b7055" providerId="ADAL" clId="{891B6D5A-C80A-4538-9D8D-9EC883E2D3F7}"/>
    <pc:docChg chg="undo redo custSel addSld delSld modSld sldOrd">
      <pc:chgData name="Ho, Ka (2024)" userId="39b2395d-b6a0-4e68-b740-266dc90b7055" providerId="ADAL" clId="{891B6D5A-C80A-4538-9D8D-9EC883E2D3F7}" dt="2025-02-14T22:08:23.664" v="8949" actId="16959"/>
      <pc:docMkLst>
        <pc:docMk/>
      </pc:docMkLst>
      <pc:sldChg chg="modSp mod">
        <pc:chgData name="Ho, Ka (2024)" userId="39b2395d-b6a0-4e68-b740-266dc90b7055" providerId="ADAL" clId="{891B6D5A-C80A-4538-9D8D-9EC883E2D3F7}" dt="2025-02-03T11:43:26.137" v="4246" actId="20577"/>
        <pc:sldMkLst>
          <pc:docMk/>
          <pc:sldMk cId="2259308896" sldId="256"/>
        </pc:sldMkLst>
        <pc:spChg chg="mod">
          <ac:chgData name="Ho, Ka (2024)" userId="39b2395d-b6a0-4e68-b740-266dc90b7055" providerId="ADAL" clId="{891B6D5A-C80A-4538-9D8D-9EC883E2D3F7}" dt="2025-02-03T11:43:26.137" v="4246" actId="20577"/>
          <ac:spMkLst>
            <pc:docMk/>
            <pc:sldMk cId="2259308896" sldId="256"/>
            <ac:spMk id="2" creationId="{51DF3D98-3C30-4CFC-8643-C81E829C8C25}"/>
          </ac:spMkLst>
        </pc:spChg>
      </pc:sldChg>
      <pc:sldChg chg="del">
        <pc:chgData name="Ho, Ka (2024)" userId="39b2395d-b6a0-4e68-b740-266dc90b7055" providerId="ADAL" clId="{891B6D5A-C80A-4538-9D8D-9EC883E2D3F7}" dt="2025-02-03T10:50:15.561" v="3460" actId="47"/>
        <pc:sldMkLst>
          <pc:docMk/>
          <pc:sldMk cId="1639799154" sldId="258"/>
        </pc:sldMkLst>
      </pc:sldChg>
      <pc:sldChg chg="modNotesTx">
        <pc:chgData name="Ho, Ka (2024)" userId="39b2395d-b6a0-4e68-b740-266dc90b7055" providerId="ADAL" clId="{891B6D5A-C80A-4538-9D8D-9EC883E2D3F7}" dt="2025-02-03T10:49:37.702" v="3443" actId="20577"/>
        <pc:sldMkLst>
          <pc:docMk/>
          <pc:sldMk cId="3446797337" sldId="259"/>
        </pc:sldMkLst>
      </pc:sldChg>
      <pc:sldChg chg="modSp mod">
        <pc:chgData name="Ho, Ka (2024)" userId="39b2395d-b6a0-4e68-b740-266dc90b7055" providerId="ADAL" clId="{891B6D5A-C80A-4538-9D8D-9EC883E2D3F7}" dt="2025-02-06T12:19:59.097" v="7959" actId="20577"/>
        <pc:sldMkLst>
          <pc:docMk/>
          <pc:sldMk cId="926184573" sldId="275"/>
        </pc:sldMkLst>
        <pc:spChg chg="mod">
          <ac:chgData name="Ho, Ka (2024)" userId="39b2395d-b6a0-4e68-b740-266dc90b7055" providerId="ADAL" clId="{891B6D5A-C80A-4538-9D8D-9EC883E2D3F7}" dt="2025-02-06T12:19:47.939" v="7954" actId="20577"/>
          <ac:spMkLst>
            <pc:docMk/>
            <pc:sldMk cId="926184573" sldId="275"/>
            <ac:spMk id="2" creationId="{69FAE308-3076-43DB-B834-DA0B0AE19AF9}"/>
          </ac:spMkLst>
        </pc:spChg>
        <pc:spChg chg="mod">
          <ac:chgData name="Ho, Ka (2024)" userId="39b2395d-b6a0-4e68-b740-266dc90b7055" providerId="ADAL" clId="{891B6D5A-C80A-4538-9D8D-9EC883E2D3F7}" dt="2025-02-06T12:19:59.097" v="7959" actId="20577"/>
          <ac:spMkLst>
            <pc:docMk/>
            <pc:sldMk cId="926184573" sldId="275"/>
            <ac:spMk id="3" creationId="{BABC2CE0-8806-4B2A-A10A-32984D317434}"/>
          </ac:spMkLst>
        </pc:spChg>
      </pc:sldChg>
      <pc:sldChg chg="modSp mod">
        <pc:chgData name="Ho, Ka (2024)" userId="39b2395d-b6a0-4e68-b740-266dc90b7055" providerId="ADAL" clId="{891B6D5A-C80A-4538-9D8D-9EC883E2D3F7}" dt="2025-02-14T22:06:02.827" v="8860" actId="20577"/>
        <pc:sldMkLst>
          <pc:docMk/>
          <pc:sldMk cId="2826501045" sldId="276"/>
        </pc:sldMkLst>
        <pc:spChg chg="mod">
          <ac:chgData name="Ho, Ka (2024)" userId="39b2395d-b6a0-4e68-b740-266dc90b7055" providerId="ADAL" clId="{891B6D5A-C80A-4538-9D8D-9EC883E2D3F7}" dt="2025-02-14T22:06:02.827" v="8860" actId="20577"/>
          <ac:spMkLst>
            <pc:docMk/>
            <pc:sldMk cId="2826501045" sldId="276"/>
            <ac:spMk id="3" creationId="{FC721FC8-5BF6-4418-1C76-DE9F654AA6A4}"/>
          </ac:spMkLst>
        </pc:spChg>
      </pc:sldChg>
      <pc:sldChg chg="modAnim">
        <pc:chgData name="Ho, Ka (2024)" userId="39b2395d-b6a0-4e68-b740-266dc90b7055" providerId="ADAL" clId="{891B6D5A-C80A-4538-9D8D-9EC883E2D3F7}" dt="2025-02-03T09:58:11.777" v="356"/>
        <pc:sldMkLst>
          <pc:docMk/>
          <pc:sldMk cId="79382038" sldId="277"/>
        </pc:sldMkLst>
      </pc:sldChg>
      <pc:sldChg chg="modSp mod modAnim modNotesTx">
        <pc:chgData name="Ho, Ka (2024)" userId="39b2395d-b6a0-4e68-b740-266dc90b7055" providerId="ADAL" clId="{891B6D5A-C80A-4538-9D8D-9EC883E2D3F7}" dt="2025-02-06T12:14:04.406" v="7912" actId="20577"/>
        <pc:sldMkLst>
          <pc:docMk/>
          <pc:sldMk cId="838158250" sldId="278"/>
        </pc:sldMkLst>
        <pc:spChg chg="mod">
          <ac:chgData name="Ho, Ka (2024)" userId="39b2395d-b6a0-4e68-b740-266dc90b7055" providerId="ADAL" clId="{891B6D5A-C80A-4538-9D8D-9EC883E2D3F7}" dt="2025-02-06T12:14:04.406" v="7912" actId="20577"/>
          <ac:spMkLst>
            <pc:docMk/>
            <pc:sldMk cId="838158250" sldId="278"/>
            <ac:spMk id="2" creationId="{B6C506C9-C2E8-EB08-D76C-F4E6427995E5}"/>
          </ac:spMkLst>
        </pc:spChg>
        <pc:graphicFrameChg chg="mod">
          <ac:chgData name="Ho, Ka (2024)" userId="39b2395d-b6a0-4e68-b740-266dc90b7055" providerId="ADAL" clId="{891B6D5A-C80A-4538-9D8D-9EC883E2D3F7}" dt="2025-02-03T11:44:37.555" v="4336" actId="20577"/>
          <ac:graphicFrameMkLst>
            <pc:docMk/>
            <pc:sldMk cId="838158250" sldId="278"/>
            <ac:graphicFrameMk id="17" creationId="{5D66E1C0-E877-6FF0-FAE6-457477C61475}"/>
          </ac:graphicFrameMkLst>
        </pc:graphicFrameChg>
      </pc:sldChg>
      <pc:sldChg chg="modNotesTx">
        <pc:chgData name="Ho, Ka (2024)" userId="39b2395d-b6a0-4e68-b740-266dc90b7055" providerId="ADAL" clId="{891B6D5A-C80A-4538-9D8D-9EC883E2D3F7}" dt="2025-02-03T10:49:42.722" v="3450" actId="20577"/>
        <pc:sldMkLst>
          <pc:docMk/>
          <pc:sldMk cId="332601795" sldId="279"/>
        </pc:sldMkLst>
      </pc:sldChg>
      <pc:sldChg chg="modSp mod modNotesTx">
        <pc:chgData name="Ho, Ka (2024)" userId="39b2395d-b6a0-4e68-b740-266dc90b7055" providerId="ADAL" clId="{891B6D5A-C80A-4538-9D8D-9EC883E2D3F7}" dt="2025-02-03T10:49:28.893" v="3437" actId="20577"/>
        <pc:sldMkLst>
          <pc:docMk/>
          <pc:sldMk cId="760753580" sldId="280"/>
        </pc:sldMkLst>
      </pc:sldChg>
      <pc:sldChg chg="modSp add mod modAnim">
        <pc:chgData name="Ho, Ka (2024)" userId="39b2395d-b6a0-4e68-b740-266dc90b7055" providerId="ADAL" clId="{891B6D5A-C80A-4538-9D8D-9EC883E2D3F7}" dt="2025-02-03T10:15:58.146" v="1636" actId="20577"/>
        <pc:sldMkLst>
          <pc:docMk/>
          <pc:sldMk cId="510862442" sldId="281"/>
        </pc:sldMkLst>
        <pc:spChg chg="mod">
          <ac:chgData name="Ho, Ka (2024)" userId="39b2395d-b6a0-4e68-b740-266dc90b7055" providerId="ADAL" clId="{891B6D5A-C80A-4538-9D8D-9EC883E2D3F7}" dt="2025-02-03T09:52:25.986" v="19" actId="20577"/>
          <ac:spMkLst>
            <pc:docMk/>
            <pc:sldMk cId="510862442" sldId="281"/>
            <ac:spMk id="2" creationId="{B559D2C9-1804-35F8-A88B-9F432918F26C}"/>
          </ac:spMkLst>
        </pc:spChg>
        <pc:spChg chg="mod">
          <ac:chgData name="Ho, Ka (2024)" userId="39b2395d-b6a0-4e68-b740-266dc90b7055" providerId="ADAL" clId="{891B6D5A-C80A-4538-9D8D-9EC883E2D3F7}" dt="2025-02-03T10:15:58.146" v="1636" actId="20577"/>
          <ac:spMkLst>
            <pc:docMk/>
            <pc:sldMk cId="510862442" sldId="281"/>
            <ac:spMk id="3" creationId="{B0778D14-4BBE-4297-2131-7D9D03CD1933}"/>
          </ac:spMkLst>
        </pc:spChg>
      </pc:sldChg>
      <pc:sldChg chg="new del">
        <pc:chgData name="Ho, Ka (2024)" userId="39b2395d-b6a0-4e68-b740-266dc90b7055" providerId="ADAL" clId="{891B6D5A-C80A-4538-9D8D-9EC883E2D3F7}" dt="2025-02-03T09:51:41.308" v="1" actId="47"/>
        <pc:sldMkLst>
          <pc:docMk/>
          <pc:sldMk cId="1211684952" sldId="281"/>
        </pc:sldMkLst>
      </pc:sldChg>
      <pc:sldChg chg="modSp new mod modNotesTx">
        <pc:chgData name="Ho, Ka (2024)" userId="39b2395d-b6a0-4e68-b740-266dc90b7055" providerId="ADAL" clId="{891B6D5A-C80A-4538-9D8D-9EC883E2D3F7}" dt="2025-02-14T22:08:23.664" v="8949" actId="16959"/>
        <pc:sldMkLst>
          <pc:docMk/>
          <pc:sldMk cId="3877059058" sldId="282"/>
        </pc:sldMkLst>
        <pc:spChg chg="mod">
          <ac:chgData name="Ho, Ka (2024)" userId="39b2395d-b6a0-4e68-b740-266dc90b7055" providerId="ADAL" clId="{891B6D5A-C80A-4538-9D8D-9EC883E2D3F7}" dt="2025-02-03T09:57:05.336" v="284" actId="20577"/>
          <ac:spMkLst>
            <pc:docMk/>
            <pc:sldMk cId="3877059058" sldId="282"/>
            <ac:spMk id="2" creationId="{16F48617-BC89-0589-DBD6-BBE2B22AFAB4}"/>
          </ac:spMkLst>
        </pc:spChg>
        <pc:spChg chg="mod">
          <ac:chgData name="Ho, Ka (2024)" userId="39b2395d-b6a0-4e68-b740-266dc90b7055" providerId="ADAL" clId="{891B6D5A-C80A-4538-9D8D-9EC883E2D3F7}" dt="2025-02-14T22:08:23.664" v="8949" actId="16959"/>
          <ac:spMkLst>
            <pc:docMk/>
            <pc:sldMk cId="3877059058" sldId="282"/>
            <ac:spMk id="3" creationId="{CADE27FD-ED7B-7D9D-B456-1E2519264A0E}"/>
          </ac:spMkLst>
        </pc:spChg>
        <pc:spChg chg="mod">
          <ac:chgData name="Ho, Ka (2024)" userId="39b2395d-b6a0-4e68-b740-266dc90b7055" providerId="ADAL" clId="{891B6D5A-C80A-4538-9D8D-9EC883E2D3F7}" dt="2025-02-03T10:00:33.192" v="477" actId="20577"/>
          <ac:spMkLst>
            <pc:docMk/>
            <pc:sldMk cId="3877059058" sldId="282"/>
            <ac:spMk id="5" creationId="{8C0842F4-1E39-1771-0DA5-6CBDFCBD11AC}"/>
          </ac:spMkLst>
        </pc:spChg>
      </pc:sldChg>
      <pc:sldChg chg="addSp delSp modSp add mod modAnim">
        <pc:chgData name="Ho, Ka (2024)" userId="39b2395d-b6a0-4e68-b740-266dc90b7055" providerId="ADAL" clId="{891B6D5A-C80A-4538-9D8D-9EC883E2D3F7}" dt="2025-02-03T10:03:45.563" v="714" actId="20577"/>
        <pc:sldMkLst>
          <pc:docMk/>
          <pc:sldMk cId="2938018160" sldId="283"/>
        </pc:sldMkLst>
        <pc:spChg chg="mod">
          <ac:chgData name="Ho, Ka (2024)" userId="39b2395d-b6a0-4e68-b740-266dc90b7055" providerId="ADAL" clId="{891B6D5A-C80A-4538-9D8D-9EC883E2D3F7}" dt="2025-02-03T09:59:39.767" v="430"/>
          <ac:spMkLst>
            <pc:docMk/>
            <pc:sldMk cId="2938018160" sldId="283"/>
            <ac:spMk id="2" creationId="{E4B2CB39-67C6-0513-9923-5B6DD76C5EB1}"/>
          </ac:spMkLst>
        </pc:spChg>
        <pc:spChg chg="add del mod">
          <ac:chgData name="Ho, Ka (2024)" userId="39b2395d-b6a0-4e68-b740-266dc90b7055" providerId="ADAL" clId="{891B6D5A-C80A-4538-9D8D-9EC883E2D3F7}" dt="2025-02-03T10:03:45.563" v="714" actId="20577"/>
          <ac:spMkLst>
            <pc:docMk/>
            <pc:sldMk cId="2938018160" sldId="283"/>
            <ac:spMk id="3" creationId="{972C946B-8B51-D700-298C-3F6BED9EA4E0}"/>
          </ac:spMkLst>
        </pc:spChg>
        <pc:spChg chg="mod">
          <ac:chgData name="Ho, Ka (2024)" userId="39b2395d-b6a0-4e68-b740-266dc90b7055" providerId="ADAL" clId="{891B6D5A-C80A-4538-9D8D-9EC883E2D3F7}" dt="2025-02-03T10:00:50.384" v="511" actId="20577"/>
          <ac:spMkLst>
            <pc:docMk/>
            <pc:sldMk cId="2938018160" sldId="283"/>
            <ac:spMk id="5" creationId="{05ABF086-FD55-F694-B14B-16364A68BEAA}"/>
          </ac:spMkLst>
        </pc:spChg>
        <pc:picChg chg="add mod">
          <ac:chgData name="Ho, Ka (2024)" userId="39b2395d-b6a0-4e68-b740-266dc90b7055" providerId="ADAL" clId="{891B6D5A-C80A-4538-9D8D-9EC883E2D3F7}" dt="2025-02-03T10:01:34.068" v="517" actId="14100"/>
          <ac:picMkLst>
            <pc:docMk/>
            <pc:sldMk cId="2938018160" sldId="283"/>
            <ac:picMk id="11" creationId="{D8E95F78-56B1-4EBB-7D17-26DA7C3F71B9}"/>
          </ac:picMkLst>
        </pc:picChg>
      </pc:sldChg>
      <pc:sldChg chg="modSp add del mod">
        <pc:chgData name="Ho, Ka (2024)" userId="39b2395d-b6a0-4e68-b740-266dc90b7055" providerId="ADAL" clId="{891B6D5A-C80A-4538-9D8D-9EC883E2D3F7}" dt="2025-02-03T10:01:56.676" v="541" actId="47"/>
        <pc:sldMkLst>
          <pc:docMk/>
          <pc:sldMk cId="450418657" sldId="284"/>
        </pc:sldMkLst>
      </pc:sldChg>
      <pc:sldChg chg="addSp delSp modSp add mod modAnim">
        <pc:chgData name="Ho, Ka (2024)" userId="39b2395d-b6a0-4e68-b740-266dc90b7055" providerId="ADAL" clId="{891B6D5A-C80A-4538-9D8D-9EC883E2D3F7}" dt="2025-02-03T10:12:08.956" v="1261" actId="20577"/>
        <pc:sldMkLst>
          <pc:docMk/>
          <pc:sldMk cId="3651141115" sldId="284"/>
        </pc:sldMkLst>
        <pc:spChg chg="mod">
          <ac:chgData name="Ho, Ka (2024)" userId="39b2395d-b6a0-4e68-b740-266dc90b7055" providerId="ADAL" clId="{891B6D5A-C80A-4538-9D8D-9EC883E2D3F7}" dt="2025-02-03T10:04:03.561" v="743" actId="20577"/>
          <ac:spMkLst>
            <pc:docMk/>
            <pc:sldMk cId="3651141115" sldId="284"/>
            <ac:spMk id="2" creationId="{87B335F6-5C69-C9DA-07D0-EACA2453DF20}"/>
          </ac:spMkLst>
        </pc:spChg>
        <pc:spChg chg="mod">
          <ac:chgData name="Ho, Ka (2024)" userId="39b2395d-b6a0-4e68-b740-266dc90b7055" providerId="ADAL" clId="{891B6D5A-C80A-4538-9D8D-9EC883E2D3F7}" dt="2025-02-03T10:12:08.956" v="1261" actId="20577"/>
          <ac:spMkLst>
            <pc:docMk/>
            <pc:sldMk cId="3651141115" sldId="284"/>
            <ac:spMk id="3" creationId="{84A269DA-C21B-6426-658D-205CDF4F89CE}"/>
          </ac:spMkLst>
        </pc:spChg>
        <pc:spChg chg="add mod">
          <ac:chgData name="Ho, Ka (2024)" userId="39b2395d-b6a0-4e68-b740-266dc90b7055" providerId="ADAL" clId="{891B6D5A-C80A-4538-9D8D-9EC883E2D3F7}" dt="2025-02-03T10:11:58.239" v="1257" actId="14100"/>
          <ac:spMkLst>
            <pc:docMk/>
            <pc:sldMk cId="3651141115" sldId="284"/>
            <ac:spMk id="7" creationId="{71F158B9-9C8C-A349-236E-28E48F8741FA}"/>
          </ac:spMkLst>
        </pc:spChg>
        <pc:spChg chg="add mod">
          <ac:chgData name="Ho, Ka (2024)" userId="39b2395d-b6a0-4e68-b740-266dc90b7055" providerId="ADAL" clId="{891B6D5A-C80A-4538-9D8D-9EC883E2D3F7}" dt="2025-02-03T10:12:03.370" v="1259" actId="14100"/>
          <ac:spMkLst>
            <pc:docMk/>
            <pc:sldMk cId="3651141115" sldId="284"/>
            <ac:spMk id="8" creationId="{46F8033A-26C2-87DF-6D41-909A848EF97A}"/>
          </ac:spMkLst>
        </pc:spChg>
        <pc:picChg chg="add mod">
          <ac:chgData name="Ho, Ka (2024)" userId="39b2395d-b6a0-4e68-b740-266dc90b7055" providerId="ADAL" clId="{891B6D5A-C80A-4538-9D8D-9EC883E2D3F7}" dt="2025-02-03T10:11:53.107" v="1256" actId="1076"/>
          <ac:picMkLst>
            <pc:docMk/>
            <pc:sldMk cId="3651141115" sldId="284"/>
            <ac:picMk id="2054" creationId="{8193EBF4-C474-1185-D25C-B8F4D399F0D3}"/>
          </ac:picMkLst>
        </pc:picChg>
      </pc:sldChg>
      <pc:sldChg chg="addSp delSp modSp new mod">
        <pc:chgData name="Ho, Ka (2024)" userId="39b2395d-b6a0-4e68-b740-266dc90b7055" providerId="ADAL" clId="{891B6D5A-C80A-4538-9D8D-9EC883E2D3F7}" dt="2025-02-03T10:16:24.353" v="1664" actId="20577"/>
        <pc:sldMkLst>
          <pc:docMk/>
          <pc:sldMk cId="1643633428" sldId="285"/>
        </pc:sldMkLst>
        <pc:spChg chg="mod">
          <ac:chgData name="Ho, Ka (2024)" userId="39b2395d-b6a0-4e68-b740-266dc90b7055" providerId="ADAL" clId="{891B6D5A-C80A-4538-9D8D-9EC883E2D3F7}" dt="2025-02-03T10:07:39.813" v="877" actId="5793"/>
          <ac:spMkLst>
            <pc:docMk/>
            <pc:sldMk cId="1643633428" sldId="285"/>
            <ac:spMk id="2" creationId="{AC802DDD-7E3D-BF53-0072-08EF7B6A2091}"/>
          </ac:spMkLst>
        </pc:spChg>
        <pc:spChg chg="add del mod">
          <ac:chgData name="Ho, Ka (2024)" userId="39b2395d-b6a0-4e68-b740-266dc90b7055" providerId="ADAL" clId="{891B6D5A-C80A-4538-9D8D-9EC883E2D3F7}" dt="2025-02-03T10:16:24.353" v="1664" actId="20577"/>
          <ac:spMkLst>
            <pc:docMk/>
            <pc:sldMk cId="1643633428" sldId="285"/>
            <ac:spMk id="3" creationId="{65F1B678-8910-BEA8-4C21-FF99FDDC513B}"/>
          </ac:spMkLst>
        </pc:spChg>
        <pc:picChg chg="add mod">
          <ac:chgData name="Ho, Ka (2024)" userId="39b2395d-b6a0-4e68-b740-266dc90b7055" providerId="ADAL" clId="{891B6D5A-C80A-4538-9D8D-9EC883E2D3F7}" dt="2025-02-03T10:07:57.713" v="916"/>
          <ac:picMkLst>
            <pc:docMk/>
            <pc:sldMk cId="1643633428" sldId="285"/>
            <ac:picMk id="8" creationId="{FD4D7E7C-022A-2E27-755C-CE3467672570}"/>
          </ac:picMkLst>
        </pc:picChg>
        <pc:picChg chg="add mod">
          <ac:chgData name="Ho, Ka (2024)" userId="39b2395d-b6a0-4e68-b740-266dc90b7055" providerId="ADAL" clId="{891B6D5A-C80A-4538-9D8D-9EC883E2D3F7}" dt="2025-02-03T10:09:12.513" v="995" actId="14100"/>
          <ac:picMkLst>
            <pc:docMk/>
            <pc:sldMk cId="1643633428" sldId="285"/>
            <ac:picMk id="10" creationId="{70B94D9A-E641-3763-3C4F-7208F01AE60B}"/>
          </ac:picMkLst>
        </pc:picChg>
      </pc:sldChg>
      <pc:sldChg chg="addSp delSp modSp add del mod">
        <pc:chgData name="Ho, Ka (2024)" userId="39b2395d-b6a0-4e68-b740-266dc90b7055" providerId="ADAL" clId="{891B6D5A-C80A-4538-9D8D-9EC883E2D3F7}" dt="2025-02-03T10:12:57.832" v="1296" actId="47"/>
        <pc:sldMkLst>
          <pc:docMk/>
          <pc:sldMk cId="2163680933" sldId="286"/>
        </pc:sldMkLst>
      </pc:sldChg>
      <pc:sldChg chg="modSp add del mod modAnim">
        <pc:chgData name="Ho, Ka (2024)" userId="39b2395d-b6a0-4e68-b740-266dc90b7055" providerId="ADAL" clId="{891B6D5A-C80A-4538-9D8D-9EC883E2D3F7}" dt="2025-02-14T22:06:39.481" v="8863" actId="47"/>
        <pc:sldMkLst>
          <pc:docMk/>
          <pc:sldMk cId="1155809478" sldId="287"/>
        </pc:sldMkLst>
      </pc:sldChg>
      <pc:sldChg chg="addSp modSp add mod modAnim">
        <pc:chgData name="Ho, Ka (2024)" userId="39b2395d-b6a0-4e68-b740-266dc90b7055" providerId="ADAL" clId="{891B6D5A-C80A-4538-9D8D-9EC883E2D3F7}" dt="2025-02-14T22:06:42.930" v="8864"/>
        <pc:sldMkLst>
          <pc:docMk/>
          <pc:sldMk cId="1591970984" sldId="288"/>
        </pc:sldMkLst>
        <pc:spChg chg="add mod">
          <ac:chgData name="Ho, Ka (2024)" userId="39b2395d-b6a0-4e68-b740-266dc90b7055" providerId="ADAL" clId="{891B6D5A-C80A-4538-9D8D-9EC883E2D3F7}" dt="2025-02-03T10:17:54.280" v="1829" actId="1076"/>
          <ac:spMkLst>
            <pc:docMk/>
            <pc:sldMk cId="1591970984" sldId="288"/>
            <ac:spMk id="7" creationId="{12A77C0C-9F4E-2E2D-3195-E8A89B4BA6CC}"/>
          </ac:spMkLst>
        </pc:spChg>
      </pc:sldChg>
      <pc:sldChg chg="addSp delSp modSp add del mod">
        <pc:chgData name="Ho, Ka (2024)" userId="39b2395d-b6a0-4e68-b740-266dc90b7055" providerId="ADAL" clId="{891B6D5A-C80A-4538-9D8D-9EC883E2D3F7}" dt="2025-02-14T22:06:21.562" v="8861" actId="47"/>
        <pc:sldMkLst>
          <pc:docMk/>
          <pc:sldMk cId="714886716" sldId="289"/>
        </pc:sldMkLst>
      </pc:sldChg>
      <pc:sldChg chg="delSp modSp add mod modAnim">
        <pc:chgData name="Ho, Ka (2024)" userId="39b2395d-b6a0-4e68-b740-266dc90b7055" providerId="ADAL" clId="{891B6D5A-C80A-4538-9D8D-9EC883E2D3F7}" dt="2025-02-03T10:21:02.082" v="2124" actId="20577"/>
        <pc:sldMkLst>
          <pc:docMk/>
          <pc:sldMk cId="3290012482" sldId="290"/>
        </pc:sldMkLst>
        <pc:spChg chg="mod">
          <ac:chgData name="Ho, Ka (2024)" userId="39b2395d-b6a0-4e68-b740-266dc90b7055" providerId="ADAL" clId="{891B6D5A-C80A-4538-9D8D-9EC883E2D3F7}" dt="2025-02-03T10:21:02.082" v="2124" actId="20577"/>
          <ac:spMkLst>
            <pc:docMk/>
            <pc:sldMk cId="3290012482" sldId="290"/>
            <ac:spMk id="3" creationId="{DE9743E4-6718-EF1A-E97E-98249CE3DECC}"/>
          </ac:spMkLst>
        </pc:spChg>
      </pc:sldChg>
      <pc:sldChg chg="addSp modSp add mod modAnim">
        <pc:chgData name="Ho, Ka (2024)" userId="39b2395d-b6a0-4e68-b740-266dc90b7055" providerId="ADAL" clId="{891B6D5A-C80A-4538-9D8D-9EC883E2D3F7}" dt="2025-02-14T22:06:29.665" v="8862"/>
        <pc:sldMkLst>
          <pc:docMk/>
          <pc:sldMk cId="2277724700" sldId="291"/>
        </pc:sldMkLst>
        <pc:spChg chg="add mod">
          <ac:chgData name="Ho, Ka (2024)" userId="39b2395d-b6a0-4e68-b740-266dc90b7055" providerId="ADAL" clId="{891B6D5A-C80A-4538-9D8D-9EC883E2D3F7}" dt="2025-02-03T10:25:20.767" v="2295" actId="1076"/>
          <ac:spMkLst>
            <pc:docMk/>
            <pc:sldMk cId="2277724700" sldId="291"/>
            <ac:spMk id="7" creationId="{844CC28C-B317-E075-09B1-7D4F80D6898D}"/>
          </ac:spMkLst>
        </pc:spChg>
        <pc:spChg chg="add mod">
          <ac:chgData name="Ho, Ka (2024)" userId="39b2395d-b6a0-4e68-b740-266dc90b7055" providerId="ADAL" clId="{891B6D5A-C80A-4538-9D8D-9EC883E2D3F7}" dt="2025-02-03T10:24:49.687" v="2231" actId="20577"/>
          <ac:spMkLst>
            <pc:docMk/>
            <pc:sldMk cId="2277724700" sldId="291"/>
            <ac:spMk id="9" creationId="{D36DA2C2-6F2C-89DD-8AB7-989738A94262}"/>
          </ac:spMkLst>
        </pc:spChg>
        <pc:spChg chg="add mod">
          <ac:chgData name="Ho, Ka (2024)" userId="39b2395d-b6a0-4e68-b740-266dc90b7055" providerId="ADAL" clId="{891B6D5A-C80A-4538-9D8D-9EC883E2D3F7}" dt="2025-02-03T10:24:53.226" v="2241" actId="20577"/>
          <ac:spMkLst>
            <pc:docMk/>
            <pc:sldMk cId="2277724700" sldId="291"/>
            <ac:spMk id="11" creationId="{26489963-D3B5-08D0-4182-EEEB028BBDFF}"/>
          </ac:spMkLst>
        </pc:spChg>
        <pc:spChg chg="add mod">
          <ac:chgData name="Ho, Ka (2024)" userId="39b2395d-b6a0-4e68-b740-266dc90b7055" providerId="ADAL" clId="{891B6D5A-C80A-4538-9D8D-9EC883E2D3F7}" dt="2025-02-03T10:24:46.336" v="2221"/>
          <ac:spMkLst>
            <pc:docMk/>
            <pc:sldMk cId="2277724700" sldId="291"/>
            <ac:spMk id="12" creationId="{B1E05271-7FCB-4881-23BE-F07D01C0FBC4}"/>
          </ac:spMkLst>
        </pc:spChg>
      </pc:sldChg>
      <pc:sldChg chg="addSp delSp modSp add mod modNotesTx">
        <pc:chgData name="Ho, Ka (2024)" userId="39b2395d-b6a0-4e68-b740-266dc90b7055" providerId="ADAL" clId="{891B6D5A-C80A-4538-9D8D-9EC883E2D3F7}" dt="2025-02-14T21:59:52.959" v="8830" actId="1076"/>
        <pc:sldMkLst>
          <pc:docMk/>
          <pc:sldMk cId="4202490255" sldId="292"/>
        </pc:sldMkLst>
        <pc:spChg chg="mod">
          <ac:chgData name="Ho, Ka (2024)" userId="39b2395d-b6a0-4e68-b740-266dc90b7055" providerId="ADAL" clId="{891B6D5A-C80A-4538-9D8D-9EC883E2D3F7}" dt="2025-02-03T10:26:33.321" v="2323" actId="20577"/>
          <ac:spMkLst>
            <pc:docMk/>
            <pc:sldMk cId="4202490255" sldId="292"/>
            <ac:spMk id="2" creationId="{DD0FDEC0-2FA1-23D3-7141-1A4BE10E1961}"/>
          </ac:spMkLst>
        </pc:spChg>
        <pc:spChg chg="mod">
          <ac:chgData name="Ho, Ka (2024)" userId="39b2395d-b6a0-4e68-b740-266dc90b7055" providerId="ADAL" clId="{891B6D5A-C80A-4538-9D8D-9EC883E2D3F7}" dt="2025-02-03T10:26:22.551" v="2312" actId="1076"/>
          <ac:spMkLst>
            <pc:docMk/>
            <pc:sldMk cId="4202490255" sldId="292"/>
            <ac:spMk id="3" creationId="{7D8F19FD-B906-7054-C601-E73F778ECB44}"/>
          </ac:spMkLst>
        </pc:spChg>
        <pc:spChg chg="add mod">
          <ac:chgData name="Ho, Ka (2024)" userId="39b2395d-b6a0-4e68-b740-266dc90b7055" providerId="ADAL" clId="{891B6D5A-C80A-4538-9D8D-9EC883E2D3F7}" dt="2025-02-14T21:58:29.396" v="8801" actId="2085"/>
          <ac:spMkLst>
            <pc:docMk/>
            <pc:sldMk cId="4202490255" sldId="292"/>
            <ac:spMk id="7" creationId="{FA4C1E06-961B-63C5-7A1C-6C819578DD0C}"/>
          </ac:spMkLst>
        </pc:spChg>
        <pc:spChg chg="add mod">
          <ac:chgData name="Ho, Ka (2024)" userId="39b2395d-b6a0-4e68-b740-266dc90b7055" providerId="ADAL" clId="{891B6D5A-C80A-4538-9D8D-9EC883E2D3F7}" dt="2025-02-14T21:58:33.892" v="8803" actId="1076"/>
          <ac:spMkLst>
            <pc:docMk/>
            <pc:sldMk cId="4202490255" sldId="292"/>
            <ac:spMk id="8" creationId="{A5FA460F-CE36-101C-9DF7-2967CB8429D0}"/>
          </ac:spMkLst>
        </pc:spChg>
        <pc:spChg chg="add mod">
          <ac:chgData name="Ho, Ka (2024)" userId="39b2395d-b6a0-4e68-b740-266dc90b7055" providerId="ADAL" clId="{891B6D5A-C80A-4538-9D8D-9EC883E2D3F7}" dt="2025-02-14T21:58:35.373" v="8804" actId="571"/>
          <ac:spMkLst>
            <pc:docMk/>
            <pc:sldMk cId="4202490255" sldId="292"/>
            <ac:spMk id="9" creationId="{3A66464C-81E8-F358-0801-73722ECC26F5}"/>
          </ac:spMkLst>
        </pc:spChg>
        <pc:spChg chg="add del mod">
          <ac:chgData name="Ho, Ka (2024)" userId="39b2395d-b6a0-4e68-b740-266dc90b7055" providerId="ADAL" clId="{891B6D5A-C80A-4538-9D8D-9EC883E2D3F7}" dt="2025-02-14T21:59:52.959" v="8830" actId="1076"/>
          <ac:spMkLst>
            <pc:docMk/>
            <pc:sldMk cId="4202490255" sldId="292"/>
            <ac:spMk id="12" creationId="{2A64E42C-FF4D-9709-7B80-FD0A88A8490C}"/>
          </ac:spMkLst>
        </pc:spChg>
        <pc:spChg chg="add mod">
          <ac:chgData name="Ho, Ka (2024)" userId="39b2395d-b6a0-4e68-b740-266dc90b7055" providerId="ADAL" clId="{891B6D5A-C80A-4538-9D8D-9EC883E2D3F7}" dt="2025-02-14T21:59:39.766" v="8825" actId="1076"/>
          <ac:spMkLst>
            <pc:docMk/>
            <pc:sldMk cId="4202490255" sldId="292"/>
            <ac:spMk id="15" creationId="{36586103-0442-0083-981C-6B05EEE44C2F}"/>
          </ac:spMkLst>
        </pc:spChg>
        <pc:picChg chg="add mod ord">
          <ac:chgData name="Ho, Ka (2024)" userId="39b2395d-b6a0-4e68-b740-266dc90b7055" providerId="ADAL" clId="{891B6D5A-C80A-4538-9D8D-9EC883E2D3F7}" dt="2025-02-14T21:59:47.791" v="8828" actId="1076"/>
          <ac:picMkLst>
            <pc:docMk/>
            <pc:sldMk cId="4202490255" sldId="292"/>
            <ac:picMk id="14" creationId="{AEF827BE-E020-E7B9-5953-A07FE2011B25}"/>
          </ac:picMkLst>
        </pc:picChg>
        <pc:picChg chg="add mod">
          <ac:chgData name="Ho, Ka (2024)" userId="39b2395d-b6a0-4e68-b740-266dc90b7055" providerId="ADAL" clId="{891B6D5A-C80A-4538-9D8D-9EC883E2D3F7}" dt="2025-02-14T21:58:11.258" v="8798" actId="14100"/>
          <ac:picMkLst>
            <pc:docMk/>
            <pc:sldMk cId="4202490255" sldId="292"/>
            <ac:picMk id="16" creationId="{3E0F6D6B-C05A-04A8-CE53-C393082FD86D}"/>
          </ac:picMkLst>
        </pc:picChg>
      </pc:sldChg>
      <pc:sldChg chg="modSp new mod modNotesTx">
        <pc:chgData name="Ho, Ka (2024)" userId="39b2395d-b6a0-4e68-b740-266dc90b7055" providerId="ADAL" clId="{891B6D5A-C80A-4538-9D8D-9EC883E2D3F7}" dt="2025-02-14T22:00:05.694" v="8831" actId="20577"/>
        <pc:sldMkLst>
          <pc:docMk/>
          <pc:sldMk cId="1674894663" sldId="293"/>
        </pc:sldMkLst>
        <pc:spChg chg="mod">
          <ac:chgData name="Ho, Ka (2024)" userId="39b2395d-b6a0-4e68-b740-266dc90b7055" providerId="ADAL" clId="{891B6D5A-C80A-4538-9D8D-9EC883E2D3F7}" dt="2025-02-14T22:00:05.694" v="8831" actId="20577"/>
          <ac:spMkLst>
            <pc:docMk/>
            <pc:sldMk cId="1674894663" sldId="293"/>
            <ac:spMk id="2" creationId="{B812C2EA-4D36-9911-40E5-C48414865C54}"/>
          </ac:spMkLst>
        </pc:spChg>
        <pc:spChg chg="mod">
          <ac:chgData name="Ho, Ka (2024)" userId="39b2395d-b6a0-4e68-b740-266dc90b7055" providerId="ADAL" clId="{891B6D5A-C80A-4538-9D8D-9EC883E2D3F7}" dt="2025-02-03T10:28:48.144" v="2529" actId="14100"/>
          <ac:spMkLst>
            <pc:docMk/>
            <pc:sldMk cId="1674894663" sldId="293"/>
            <ac:spMk id="3" creationId="{61CD3758-4EAE-E8D4-FA19-9BE287D78A80}"/>
          </ac:spMkLst>
        </pc:spChg>
      </pc:sldChg>
      <pc:sldChg chg="addSp delSp modSp add mod modNotesTx">
        <pc:chgData name="Ho, Ka (2024)" userId="39b2395d-b6a0-4e68-b740-266dc90b7055" providerId="ADAL" clId="{891B6D5A-C80A-4538-9D8D-9EC883E2D3F7}" dt="2025-02-03T10:39:30.828" v="3256" actId="20577"/>
        <pc:sldMkLst>
          <pc:docMk/>
          <pc:sldMk cId="3747842428" sldId="294"/>
        </pc:sldMkLst>
        <pc:spChg chg="mod">
          <ac:chgData name="Ho, Ka (2024)" userId="39b2395d-b6a0-4e68-b740-266dc90b7055" providerId="ADAL" clId="{891B6D5A-C80A-4538-9D8D-9EC883E2D3F7}" dt="2025-02-03T10:28:55.696" v="2534" actId="20577"/>
          <ac:spMkLst>
            <pc:docMk/>
            <pc:sldMk cId="3747842428" sldId="294"/>
            <ac:spMk id="2" creationId="{38465180-77CE-9AA2-94D3-EBCCCE2E402B}"/>
          </ac:spMkLst>
        </pc:spChg>
        <pc:spChg chg="mod">
          <ac:chgData name="Ho, Ka (2024)" userId="39b2395d-b6a0-4e68-b740-266dc90b7055" providerId="ADAL" clId="{891B6D5A-C80A-4538-9D8D-9EC883E2D3F7}" dt="2025-02-03T10:36:47.995" v="3127" actId="20577"/>
          <ac:spMkLst>
            <pc:docMk/>
            <pc:sldMk cId="3747842428" sldId="294"/>
            <ac:spMk id="3" creationId="{ADF6CD7D-B886-F14C-454C-B664ECDB92AD}"/>
          </ac:spMkLst>
        </pc:spChg>
        <pc:picChg chg="add mod">
          <ac:chgData name="Ho, Ka (2024)" userId="39b2395d-b6a0-4e68-b740-266dc90b7055" providerId="ADAL" clId="{891B6D5A-C80A-4538-9D8D-9EC883E2D3F7}" dt="2025-02-03T10:35:32.495" v="3033" actId="1076"/>
          <ac:picMkLst>
            <pc:docMk/>
            <pc:sldMk cId="3747842428" sldId="294"/>
            <ac:picMk id="8" creationId="{868EBC98-217E-D9A9-FBD0-460F9C12DBBB}"/>
          </ac:picMkLst>
        </pc:picChg>
      </pc:sldChg>
      <pc:sldChg chg="addSp modSp add del mod modAnim">
        <pc:chgData name="Ho, Ka (2024)" userId="39b2395d-b6a0-4e68-b740-266dc90b7055" providerId="ADAL" clId="{891B6D5A-C80A-4538-9D8D-9EC883E2D3F7}" dt="2025-02-14T21:36:40.522" v="8070" actId="47"/>
        <pc:sldMkLst>
          <pc:docMk/>
          <pc:sldMk cId="223130235" sldId="295"/>
        </pc:sldMkLst>
      </pc:sldChg>
      <pc:sldChg chg="delSp modSp add mod modNotesTx">
        <pc:chgData name="Ho, Ka (2024)" userId="39b2395d-b6a0-4e68-b740-266dc90b7055" providerId="ADAL" clId="{891B6D5A-C80A-4538-9D8D-9EC883E2D3F7}" dt="2025-02-03T10:39:32.948" v="3257" actId="20577"/>
        <pc:sldMkLst>
          <pc:docMk/>
          <pc:sldMk cId="2606989576" sldId="296"/>
        </pc:sldMkLst>
        <pc:spChg chg="mod">
          <ac:chgData name="Ho, Ka (2024)" userId="39b2395d-b6a0-4e68-b740-266dc90b7055" providerId="ADAL" clId="{891B6D5A-C80A-4538-9D8D-9EC883E2D3F7}" dt="2025-02-03T10:38:07.507" v="3195" actId="20577"/>
          <ac:spMkLst>
            <pc:docMk/>
            <pc:sldMk cId="2606989576" sldId="296"/>
            <ac:spMk id="3" creationId="{7EDF8FAE-2E9B-4E77-260C-81590CF073FB}"/>
          </ac:spMkLst>
        </pc:spChg>
      </pc:sldChg>
      <pc:sldChg chg="addSp delSp modSp add mod modNotesTx">
        <pc:chgData name="Ho, Ka (2024)" userId="39b2395d-b6a0-4e68-b740-266dc90b7055" providerId="ADAL" clId="{891B6D5A-C80A-4538-9D8D-9EC883E2D3F7}" dt="2025-02-03T10:39:57.067" v="3276" actId="767"/>
        <pc:sldMkLst>
          <pc:docMk/>
          <pc:sldMk cId="1538255705" sldId="297"/>
        </pc:sldMkLst>
        <pc:spChg chg="mod">
          <ac:chgData name="Ho, Ka (2024)" userId="39b2395d-b6a0-4e68-b740-266dc90b7055" providerId="ADAL" clId="{891B6D5A-C80A-4538-9D8D-9EC883E2D3F7}" dt="2025-02-03T10:38:14.523" v="3207" actId="20577"/>
          <ac:spMkLst>
            <pc:docMk/>
            <pc:sldMk cId="1538255705" sldId="297"/>
            <ac:spMk id="2" creationId="{53E2759B-5AB0-AF16-6027-F1137A77510B}"/>
          </ac:spMkLst>
        </pc:spChg>
        <pc:spChg chg="mod">
          <ac:chgData name="Ho, Ka (2024)" userId="39b2395d-b6a0-4e68-b740-266dc90b7055" providerId="ADAL" clId="{891B6D5A-C80A-4538-9D8D-9EC883E2D3F7}" dt="2025-02-03T10:39:01.704" v="3250" actId="20577"/>
          <ac:spMkLst>
            <pc:docMk/>
            <pc:sldMk cId="1538255705" sldId="297"/>
            <ac:spMk id="3" creationId="{80368C1E-DF89-75D3-10FC-1F5C1EAD522E}"/>
          </ac:spMkLst>
        </pc:spChg>
        <pc:picChg chg="add mod">
          <ac:chgData name="Ho, Ka (2024)" userId="39b2395d-b6a0-4e68-b740-266dc90b7055" providerId="ADAL" clId="{891B6D5A-C80A-4538-9D8D-9EC883E2D3F7}" dt="2025-02-03T10:39:04.209" v="3251" actId="1076"/>
          <ac:picMkLst>
            <pc:docMk/>
            <pc:sldMk cId="1538255705" sldId="297"/>
            <ac:picMk id="8" creationId="{E9532E3A-DBB8-CF06-2F88-D4CAE1BFBB79}"/>
          </ac:picMkLst>
        </pc:picChg>
      </pc:sldChg>
      <pc:sldChg chg="addSp delSp modSp add del mod modClrScheme delAnim modAnim chgLayout modNotesTx">
        <pc:chgData name="Ho, Ka (2024)" userId="39b2395d-b6a0-4e68-b740-266dc90b7055" providerId="ADAL" clId="{891B6D5A-C80A-4538-9D8D-9EC883E2D3F7}" dt="2025-02-03T10:54:45.578" v="3952" actId="47"/>
        <pc:sldMkLst>
          <pc:docMk/>
          <pc:sldMk cId="1967317024" sldId="298"/>
        </pc:sldMkLst>
      </pc:sldChg>
      <pc:sldChg chg="modSp add mod modAnim">
        <pc:chgData name="Ho, Ka (2024)" userId="39b2395d-b6a0-4e68-b740-266dc90b7055" providerId="ADAL" clId="{891B6D5A-C80A-4538-9D8D-9EC883E2D3F7}" dt="2025-02-03T10:54:01.111" v="3942" actId="20577"/>
        <pc:sldMkLst>
          <pc:docMk/>
          <pc:sldMk cId="1375181417" sldId="299"/>
        </pc:sldMkLst>
        <pc:spChg chg="mod">
          <ac:chgData name="Ho, Ka (2024)" userId="39b2395d-b6a0-4e68-b740-266dc90b7055" providerId="ADAL" clId="{891B6D5A-C80A-4538-9D8D-9EC883E2D3F7}" dt="2025-02-03T10:50:45.282" v="3471" actId="20577"/>
          <ac:spMkLst>
            <pc:docMk/>
            <pc:sldMk cId="1375181417" sldId="299"/>
            <ac:spMk id="2" creationId="{0F4F4992-01F0-3BE2-2AD1-0E5E77FBE155}"/>
          </ac:spMkLst>
        </pc:spChg>
        <pc:spChg chg="mod">
          <ac:chgData name="Ho, Ka (2024)" userId="39b2395d-b6a0-4e68-b740-266dc90b7055" providerId="ADAL" clId="{891B6D5A-C80A-4538-9D8D-9EC883E2D3F7}" dt="2025-02-03T10:54:01.111" v="3942" actId="20577"/>
          <ac:spMkLst>
            <pc:docMk/>
            <pc:sldMk cId="1375181417" sldId="299"/>
            <ac:spMk id="3" creationId="{7C603F17-9896-2479-04CC-28665B0238FB}"/>
          </ac:spMkLst>
        </pc:spChg>
      </pc:sldChg>
      <pc:sldChg chg="add">
        <pc:chgData name="Ho, Ka (2024)" userId="39b2395d-b6a0-4e68-b740-266dc90b7055" providerId="ADAL" clId="{891B6D5A-C80A-4538-9D8D-9EC883E2D3F7}" dt="2025-02-03T10:54:23.509" v="3943"/>
        <pc:sldMkLst>
          <pc:docMk/>
          <pc:sldMk cId="2500009962" sldId="300"/>
        </pc:sldMkLst>
      </pc:sldChg>
      <pc:sldChg chg="delSp modSp add mod ord modAnim modNotesTx">
        <pc:chgData name="Ho, Ka (2024)" userId="39b2395d-b6a0-4e68-b740-266dc90b7055" providerId="ADAL" clId="{891B6D5A-C80A-4538-9D8D-9EC883E2D3F7}" dt="2025-02-03T11:23:11.628" v="4217" actId="20577"/>
        <pc:sldMkLst>
          <pc:docMk/>
          <pc:sldMk cId="113055151" sldId="301"/>
        </pc:sldMkLst>
        <pc:spChg chg="mod">
          <ac:chgData name="Ho, Ka (2024)" userId="39b2395d-b6a0-4e68-b740-266dc90b7055" providerId="ADAL" clId="{891B6D5A-C80A-4538-9D8D-9EC883E2D3F7}" dt="2025-02-03T10:54:57.314" v="3972" actId="20577"/>
          <ac:spMkLst>
            <pc:docMk/>
            <pc:sldMk cId="113055151" sldId="301"/>
            <ac:spMk id="2" creationId="{A27A4C22-913C-38AF-7179-BAE86887BC32}"/>
          </ac:spMkLst>
        </pc:spChg>
        <pc:spChg chg="mod">
          <ac:chgData name="Ho, Ka (2024)" userId="39b2395d-b6a0-4e68-b740-266dc90b7055" providerId="ADAL" clId="{891B6D5A-C80A-4538-9D8D-9EC883E2D3F7}" dt="2025-02-03T11:23:11.628" v="4217" actId="20577"/>
          <ac:spMkLst>
            <pc:docMk/>
            <pc:sldMk cId="113055151" sldId="301"/>
            <ac:spMk id="3" creationId="{ADBAFD04-AC58-C3DD-AA73-3B117A14EE7A}"/>
          </ac:spMkLst>
        </pc:spChg>
      </pc:sldChg>
      <pc:sldChg chg="addSp modSp add mod modClrScheme modAnim chgLayout">
        <pc:chgData name="Ho, Ka (2024)" userId="39b2395d-b6a0-4e68-b740-266dc90b7055" providerId="ADAL" clId="{891B6D5A-C80A-4538-9D8D-9EC883E2D3F7}" dt="2025-02-06T12:18:49.467" v="7940" actId="20577"/>
        <pc:sldMkLst>
          <pc:docMk/>
          <pc:sldMk cId="825305868" sldId="302"/>
        </pc:sldMkLst>
      </pc:sldChg>
      <pc:sldChg chg="modSp new del mod">
        <pc:chgData name="Ho, Ka (2024)" userId="39b2395d-b6a0-4e68-b740-266dc90b7055" providerId="ADAL" clId="{891B6D5A-C80A-4538-9D8D-9EC883E2D3F7}" dt="2025-02-03T11:46:16.018" v="4421" actId="47"/>
        <pc:sldMkLst>
          <pc:docMk/>
          <pc:sldMk cId="1046404783" sldId="302"/>
        </pc:sldMkLst>
      </pc:sldChg>
      <pc:sldChg chg="addSp modSp add mod">
        <pc:chgData name="Ho, Ka (2024)" userId="39b2395d-b6a0-4e68-b740-266dc90b7055" providerId="ADAL" clId="{891B6D5A-C80A-4538-9D8D-9EC883E2D3F7}" dt="2025-02-06T12:19:04.762" v="7941" actId="20577"/>
        <pc:sldMkLst>
          <pc:docMk/>
          <pc:sldMk cId="3688147421" sldId="303"/>
        </pc:sldMkLst>
      </pc:sldChg>
      <pc:sldChg chg="addSp delSp modSp add del mod">
        <pc:chgData name="Ho, Ka (2024)" userId="39b2395d-b6a0-4e68-b740-266dc90b7055" providerId="ADAL" clId="{891B6D5A-C80A-4538-9D8D-9EC883E2D3F7}" dt="2025-02-03T11:56:47.757" v="5184" actId="47"/>
        <pc:sldMkLst>
          <pc:docMk/>
          <pc:sldMk cId="2467332395" sldId="304"/>
        </pc:sldMkLst>
      </pc:sldChg>
      <pc:sldChg chg="addSp delSp modSp add mod delAnim modAnim">
        <pc:chgData name="Ho, Ka (2024)" userId="39b2395d-b6a0-4e68-b740-266dc90b7055" providerId="ADAL" clId="{891B6D5A-C80A-4538-9D8D-9EC883E2D3F7}" dt="2025-02-03T12:01:39.555" v="5429" actId="20577"/>
        <pc:sldMkLst>
          <pc:docMk/>
          <pc:sldMk cId="3129238063" sldId="305"/>
        </pc:sldMkLst>
      </pc:sldChg>
      <pc:sldChg chg="new del">
        <pc:chgData name="Ho, Ka (2024)" userId="39b2395d-b6a0-4e68-b740-266dc90b7055" providerId="ADAL" clId="{891B6D5A-C80A-4538-9D8D-9EC883E2D3F7}" dt="2025-02-03T12:01:54.741" v="5431" actId="47"/>
        <pc:sldMkLst>
          <pc:docMk/>
          <pc:sldMk cId="1429994715" sldId="306"/>
        </pc:sldMkLst>
      </pc:sldChg>
      <pc:sldChg chg="modSp add mod">
        <pc:chgData name="Ho, Ka (2024)" userId="39b2395d-b6a0-4e68-b740-266dc90b7055" providerId="ADAL" clId="{891B6D5A-C80A-4538-9D8D-9EC883E2D3F7}" dt="2025-02-13T22:12:10.887" v="8056" actId="20577"/>
        <pc:sldMkLst>
          <pc:docMk/>
          <pc:sldMk cId="2714753813" sldId="306"/>
        </pc:sldMkLst>
      </pc:sldChg>
      <pc:sldChg chg="modSp add mod">
        <pc:chgData name="Ho, Ka (2024)" userId="39b2395d-b6a0-4e68-b740-266dc90b7055" providerId="ADAL" clId="{891B6D5A-C80A-4538-9D8D-9EC883E2D3F7}" dt="2025-02-03T12:08:39.795" v="6006" actId="20577"/>
        <pc:sldMkLst>
          <pc:docMk/>
          <pc:sldMk cId="1410057600" sldId="307"/>
        </pc:sldMkLst>
      </pc:sldChg>
      <pc:sldChg chg="modSp add mod">
        <pc:chgData name="Ho, Ka (2024)" userId="39b2395d-b6a0-4e68-b740-266dc90b7055" providerId="ADAL" clId="{891B6D5A-C80A-4538-9D8D-9EC883E2D3F7}" dt="2025-02-03T12:12:03.823" v="6179" actId="20577"/>
        <pc:sldMkLst>
          <pc:docMk/>
          <pc:sldMk cId="4114344870" sldId="308"/>
        </pc:sldMkLst>
      </pc:sldChg>
      <pc:sldChg chg="addSp modSp add mod ord modAnim">
        <pc:chgData name="Ho, Ka (2024)" userId="39b2395d-b6a0-4e68-b740-266dc90b7055" providerId="ADAL" clId="{891B6D5A-C80A-4538-9D8D-9EC883E2D3F7}" dt="2025-02-03T12:17:38.552" v="6349"/>
        <pc:sldMkLst>
          <pc:docMk/>
          <pc:sldMk cId="936778271" sldId="309"/>
        </pc:sldMkLst>
      </pc:sldChg>
      <pc:sldChg chg="addSp modSp add mod">
        <pc:chgData name="Ho, Ka (2024)" userId="39b2395d-b6a0-4e68-b740-266dc90b7055" providerId="ADAL" clId="{891B6D5A-C80A-4538-9D8D-9EC883E2D3F7}" dt="2025-02-03T12:21:20.025" v="6681" actId="1076"/>
        <pc:sldMkLst>
          <pc:docMk/>
          <pc:sldMk cId="1260717961" sldId="310"/>
        </pc:sldMkLst>
      </pc:sldChg>
      <pc:sldChg chg="addSp delSp modSp add mod">
        <pc:chgData name="Ho, Ka (2024)" userId="39b2395d-b6a0-4e68-b740-266dc90b7055" providerId="ADAL" clId="{891B6D5A-C80A-4538-9D8D-9EC883E2D3F7}" dt="2025-02-03T12:20:42.238" v="6628" actId="20577"/>
        <pc:sldMkLst>
          <pc:docMk/>
          <pc:sldMk cId="1140811847" sldId="311"/>
        </pc:sldMkLst>
      </pc:sldChg>
      <pc:sldChg chg="addSp modSp add mod modAnim">
        <pc:chgData name="Ho, Ka (2024)" userId="39b2395d-b6a0-4e68-b740-266dc90b7055" providerId="ADAL" clId="{891B6D5A-C80A-4538-9D8D-9EC883E2D3F7}" dt="2025-02-03T12:38:34.629" v="7909"/>
        <pc:sldMkLst>
          <pc:docMk/>
          <pc:sldMk cId="529643470" sldId="312"/>
        </pc:sldMkLst>
      </pc:sldChg>
      <pc:sldChg chg="addSp delSp modSp add mod">
        <pc:chgData name="Ho, Ka (2024)" userId="39b2395d-b6a0-4e68-b740-266dc90b7055" providerId="ADAL" clId="{891B6D5A-C80A-4538-9D8D-9EC883E2D3F7}" dt="2025-02-03T12:21:45.183" v="6720" actId="20577"/>
        <pc:sldMkLst>
          <pc:docMk/>
          <pc:sldMk cId="520346507" sldId="313"/>
        </pc:sldMkLst>
      </pc:sldChg>
      <pc:sldChg chg="modSp add modNotesTx">
        <pc:chgData name="Ho, Ka (2024)" userId="39b2395d-b6a0-4e68-b740-266dc90b7055" providerId="ADAL" clId="{891B6D5A-C80A-4538-9D8D-9EC883E2D3F7}" dt="2025-02-03T12:36:32.526" v="7877" actId="20577"/>
        <pc:sldMkLst>
          <pc:docMk/>
          <pc:sldMk cId="181033849" sldId="314"/>
        </pc:sldMkLst>
        <pc:spChg chg="mod">
          <ac:chgData name="Ho, Ka (2024)" userId="39b2395d-b6a0-4e68-b740-266dc90b7055" providerId="ADAL" clId="{891B6D5A-C80A-4538-9D8D-9EC883E2D3F7}" dt="2025-02-03T12:22:43.997" v="6735" actId="20577"/>
          <ac:spMkLst>
            <pc:docMk/>
            <pc:sldMk cId="181033849" sldId="314"/>
            <ac:spMk id="14" creationId="{C5FDE1FF-F0F8-9B90-EA19-4D50B0976C14}"/>
          </ac:spMkLst>
        </pc:spChg>
      </pc:sldChg>
      <pc:sldChg chg="addSp delSp modSp add mod">
        <pc:chgData name="Ho, Ka (2024)" userId="39b2395d-b6a0-4e68-b740-266dc90b7055" providerId="ADAL" clId="{891B6D5A-C80A-4538-9D8D-9EC883E2D3F7}" dt="2025-02-03T12:23:06.483" v="6739" actId="14100"/>
        <pc:sldMkLst>
          <pc:docMk/>
          <pc:sldMk cId="3126632542" sldId="315"/>
        </pc:sldMkLst>
      </pc:sldChg>
      <pc:sldChg chg="addSp delSp modSp add mod">
        <pc:chgData name="Ho, Ka (2024)" userId="39b2395d-b6a0-4e68-b740-266dc90b7055" providerId="ADAL" clId="{891B6D5A-C80A-4538-9D8D-9EC883E2D3F7}" dt="2025-02-03T12:35:59.980" v="7836" actId="9405"/>
        <pc:sldMkLst>
          <pc:docMk/>
          <pc:sldMk cId="3103040282" sldId="316"/>
        </pc:sldMkLst>
      </pc:sldChg>
      <pc:sldChg chg="addSp delSp modSp add mod">
        <pc:chgData name="Ho, Ka (2024)" userId="39b2395d-b6a0-4e68-b740-266dc90b7055" providerId="ADAL" clId="{891B6D5A-C80A-4538-9D8D-9EC883E2D3F7}" dt="2025-02-03T12:24:20.233" v="6761" actId="14100"/>
        <pc:sldMkLst>
          <pc:docMk/>
          <pc:sldMk cId="1076524063" sldId="317"/>
        </pc:sldMkLst>
      </pc:sldChg>
      <pc:sldChg chg="modSp add mod">
        <pc:chgData name="Ho, Ka (2024)" userId="39b2395d-b6a0-4e68-b740-266dc90b7055" providerId="ADAL" clId="{891B6D5A-C80A-4538-9D8D-9EC883E2D3F7}" dt="2025-02-03T12:24:35.132" v="6812" actId="20577"/>
        <pc:sldMkLst>
          <pc:docMk/>
          <pc:sldMk cId="3772614236" sldId="318"/>
        </pc:sldMkLst>
      </pc:sldChg>
      <pc:sldChg chg="modSp add mod">
        <pc:chgData name="Ho, Ka (2024)" userId="39b2395d-b6a0-4e68-b740-266dc90b7055" providerId="ADAL" clId="{891B6D5A-C80A-4538-9D8D-9EC883E2D3F7}" dt="2025-02-03T12:27:27.710" v="7232" actId="20577"/>
        <pc:sldMkLst>
          <pc:docMk/>
          <pc:sldMk cId="3381879142" sldId="319"/>
        </pc:sldMkLst>
        <pc:spChg chg="mod">
          <ac:chgData name="Ho, Ka (2024)" userId="39b2395d-b6a0-4e68-b740-266dc90b7055" providerId="ADAL" clId="{891B6D5A-C80A-4538-9D8D-9EC883E2D3F7}" dt="2025-02-03T12:25:10.150" v="6826" actId="20577"/>
          <ac:spMkLst>
            <pc:docMk/>
            <pc:sldMk cId="3381879142" sldId="319"/>
            <ac:spMk id="2" creationId="{85BAD801-31D2-B6AD-A63F-C2E9DA1B63E6}"/>
          </ac:spMkLst>
        </pc:spChg>
        <pc:spChg chg="mod">
          <ac:chgData name="Ho, Ka (2024)" userId="39b2395d-b6a0-4e68-b740-266dc90b7055" providerId="ADAL" clId="{891B6D5A-C80A-4538-9D8D-9EC883E2D3F7}" dt="2025-02-03T12:27:27.710" v="7232" actId="20577"/>
          <ac:spMkLst>
            <pc:docMk/>
            <pc:sldMk cId="3381879142" sldId="319"/>
            <ac:spMk id="3" creationId="{835F87F0-4834-86D6-5928-BE4A5CF9E3D4}"/>
          </ac:spMkLst>
        </pc:spChg>
      </pc:sldChg>
      <pc:sldChg chg="delSp modSp add mod">
        <pc:chgData name="Ho, Ka (2024)" userId="39b2395d-b6a0-4e68-b740-266dc90b7055" providerId="ADAL" clId="{891B6D5A-C80A-4538-9D8D-9EC883E2D3F7}" dt="2025-02-13T22:26:58.237" v="8069" actId="20577"/>
        <pc:sldMkLst>
          <pc:docMk/>
          <pc:sldMk cId="2448228692" sldId="320"/>
        </pc:sldMkLst>
        <pc:spChg chg="mod">
          <ac:chgData name="Ho, Ka (2024)" userId="39b2395d-b6a0-4e68-b740-266dc90b7055" providerId="ADAL" clId="{891B6D5A-C80A-4538-9D8D-9EC883E2D3F7}" dt="2025-02-03T12:25:22.468" v="6842" actId="20577"/>
          <ac:spMkLst>
            <pc:docMk/>
            <pc:sldMk cId="2448228692" sldId="320"/>
            <ac:spMk id="2" creationId="{199329B7-1D59-E0CE-1DE0-35B01EC73037}"/>
          </ac:spMkLst>
        </pc:spChg>
        <pc:spChg chg="mod">
          <ac:chgData name="Ho, Ka (2024)" userId="39b2395d-b6a0-4e68-b740-266dc90b7055" providerId="ADAL" clId="{891B6D5A-C80A-4538-9D8D-9EC883E2D3F7}" dt="2025-02-13T22:26:58.237" v="8069" actId="20577"/>
          <ac:spMkLst>
            <pc:docMk/>
            <pc:sldMk cId="2448228692" sldId="320"/>
            <ac:spMk id="14" creationId="{90971DAA-EA62-46EE-0BA7-F960B0AF766B}"/>
          </ac:spMkLst>
        </pc:spChg>
      </pc:sldChg>
      <pc:sldChg chg="modSp add mod">
        <pc:chgData name="Ho, Ka (2024)" userId="39b2395d-b6a0-4e68-b740-266dc90b7055" providerId="ADAL" clId="{891B6D5A-C80A-4538-9D8D-9EC883E2D3F7}" dt="2025-02-03T12:30:03.769" v="7752" actId="20577"/>
        <pc:sldMkLst>
          <pc:docMk/>
          <pc:sldMk cId="1760756749" sldId="321"/>
        </pc:sldMkLst>
        <pc:spChg chg="mod">
          <ac:chgData name="Ho, Ka (2024)" userId="39b2395d-b6a0-4e68-b740-266dc90b7055" providerId="ADAL" clId="{891B6D5A-C80A-4538-9D8D-9EC883E2D3F7}" dt="2025-02-03T12:30:03.769" v="7752" actId="20577"/>
          <ac:spMkLst>
            <pc:docMk/>
            <pc:sldMk cId="1760756749" sldId="321"/>
            <ac:spMk id="2" creationId="{A1D351C4-01A4-B024-E733-57BF1E39B788}"/>
          </ac:spMkLst>
        </pc:spChg>
      </pc:sldChg>
      <pc:sldChg chg="modSp add mod">
        <pc:chgData name="Ho, Ka (2024)" userId="39b2395d-b6a0-4e68-b740-266dc90b7055" providerId="ADAL" clId="{891B6D5A-C80A-4538-9D8D-9EC883E2D3F7}" dt="2025-02-03T12:30:00.271" v="7745" actId="20577"/>
        <pc:sldMkLst>
          <pc:docMk/>
          <pc:sldMk cId="2658187058" sldId="322"/>
        </pc:sldMkLst>
        <pc:spChg chg="mod">
          <ac:chgData name="Ho, Ka (2024)" userId="39b2395d-b6a0-4e68-b740-266dc90b7055" providerId="ADAL" clId="{891B6D5A-C80A-4538-9D8D-9EC883E2D3F7}" dt="2025-02-03T12:30:00.271" v="7745" actId="20577"/>
          <ac:spMkLst>
            <pc:docMk/>
            <pc:sldMk cId="2658187058" sldId="322"/>
            <ac:spMk id="2" creationId="{3CC6D662-3963-7083-089A-14A14C7424D1}"/>
          </ac:spMkLst>
        </pc:spChg>
        <pc:spChg chg="mod">
          <ac:chgData name="Ho, Ka (2024)" userId="39b2395d-b6a0-4e68-b740-266dc90b7055" providerId="ADAL" clId="{891B6D5A-C80A-4538-9D8D-9EC883E2D3F7}" dt="2025-02-03T12:29:56.154" v="7738" actId="20577"/>
          <ac:spMkLst>
            <pc:docMk/>
            <pc:sldMk cId="2658187058" sldId="322"/>
            <ac:spMk id="14" creationId="{0FFF45AB-DC70-FC57-A9EB-05C647651D5F}"/>
          </ac:spMkLst>
        </pc:spChg>
      </pc:sldChg>
      <pc:sldChg chg="addSp delSp modSp add mod modAnim modNotesTx">
        <pc:chgData name="Ho, Ka (2024)" userId="39b2395d-b6a0-4e68-b740-266dc90b7055" providerId="ADAL" clId="{891B6D5A-C80A-4538-9D8D-9EC883E2D3F7}" dt="2025-02-14T21:57:45.661" v="8763" actId="20577"/>
        <pc:sldMkLst>
          <pc:docMk/>
          <pc:sldMk cId="179489290" sldId="323"/>
        </pc:sldMkLst>
        <pc:spChg chg="mod">
          <ac:chgData name="Ho, Ka (2024)" userId="39b2395d-b6a0-4e68-b740-266dc90b7055" providerId="ADAL" clId="{891B6D5A-C80A-4538-9D8D-9EC883E2D3F7}" dt="2025-02-14T21:43:25.141" v="8089" actId="20577"/>
          <ac:spMkLst>
            <pc:docMk/>
            <pc:sldMk cId="179489290" sldId="323"/>
            <ac:spMk id="2" creationId="{66112F61-2A00-0731-D2A8-7C3D2958E10E}"/>
          </ac:spMkLst>
        </pc:spChg>
        <pc:spChg chg="mod">
          <ac:chgData name="Ho, Ka (2024)" userId="39b2395d-b6a0-4e68-b740-266dc90b7055" providerId="ADAL" clId="{891B6D5A-C80A-4538-9D8D-9EC883E2D3F7}" dt="2025-02-14T21:56:29.527" v="8706" actId="6549"/>
          <ac:spMkLst>
            <pc:docMk/>
            <pc:sldMk cId="179489290" sldId="323"/>
            <ac:spMk id="3" creationId="{60B0A34E-9F91-49CE-1E98-F5F57FA6E37E}"/>
          </ac:spMkLst>
        </pc:spChg>
        <pc:spChg chg="add mod">
          <ac:chgData name="Ho, Ka (2024)" userId="39b2395d-b6a0-4e68-b740-266dc90b7055" providerId="ADAL" clId="{891B6D5A-C80A-4538-9D8D-9EC883E2D3F7}" dt="2025-02-14T21:45:03.689" v="8250" actId="1076"/>
          <ac:spMkLst>
            <pc:docMk/>
            <pc:sldMk cId="179489290" sldId="323"/>
            <ac:spMk id="10" creationId="{154BF860-CF7C-861A-2552-594596E48226}"/>
          </ac:spMkLst>
        </pc:spChg>
        <pc:spChg chg="add mod">
          <ac:chgData name="Ho, Ka (2024)" userId="39b2395d-b6a0-4e68-b740-266dc90b7055" providerId="ADAL" clId="{891B6D5A-C80A-4538-9D8D-9EC883E2D3F7}" dt="2025-02-14T21:56:33.673" v="8707" actId="1076"/>
          <ac:spMkLst>
            <pc:docMk/>
            <pc:sldMk cId="179489290" sldId="323"/>
            <ac:spMk id="12" creationId="{50D6E8BA-7F5C-65CA-4656-72AA721544B0}"/>
          </ac:spMkLst>
        </pc:spChg>
        <pc:picChg chg="add mod">
          <ac:chgData name="Ho, Ka (2024)" userId="39b2395d-b6a0-4e68-b740-266dc90b7055" providerId="ADAL" clId="{891B6D5A-C80A-4538-9D8D-9EC883E2D3F7}" dt="2025-02-14T21:44:45.475" v="8239" actId="962"/>
          <ac:picMkLst>
            <pc:docMk/>
            <pc:sldMk cId="179489290" sldId="323"/>
            <ac:picMk id="1026" creationId="{98BFDCD8-52AB-3099-7D04-B6311472FEBD}"/>
          </ac:picMkLst>
        </pc:picChg>
      </pc:sldChg>
      <pc:sldChg chg="addSp delSp modSp add mod delAnim modAnim modNotesTx">
        <pc:chgData name="Ho, Ka (2024)" userId="39b2395d-b6a0-4e68-b740-266dc90b7055" providerId="ADAL" clId="{891B6D5A-C80A-4538-9D8D-9EC883E2D3F7}" dt="2025-02-14T21:57:49.143" v="8764" actId="20577"/>
        <pc:sldMkLst>
          <pc:docMk/>
          <pc:sldMk cId="358312386" sldId="324"/>
        </pc:sldMkLst>
        <pc:spChg chg="mod">
          <ac:chgData name="Ho, Ka (2024)" userId="39b2395d-b6a0-4e68-b740-266dc90b7055" providerId="ADAL" clId="{891B6D5A-C80A-4538-9D8D-9EC883E2D3F7}" dt="2025-02-14T21:56:57.680" v="8747" actId="5793"/>
          <ac:spMkLst>
            <pc:docMk/>
            <pc:sldMk cId="358312386" sldId="324"/>
            <ac:spMk id="2" creationId="{2AB6E320-1BA0-7702-B995-DDF9FF9FA9EC}"/>
          </ac:spMkLst>
        </pc:spChg>
        <pc:spChg chg="mod">
          <ac:chgData name="Ho, Ka (2024)" userId="39b2395d-b6a0-4e68-b740-266dc90b7055" providerId="ADAL" clId="{891B6D5A-C80A-4538-9D8D-9EC883E2D3F7}" dt="2025-02-14T21:56:20.555" v="8702" actId="20577"/>
          <ac:spMkLst>
            <pc:docMk/>
            <pc:sldMk cId="358312386" sldId="324"/>
            <ac:spMk id="3" creationId="{9859A929-2E67-F6ED-10DD-225E2F163914}"/>
          </ac:spMkLst>
        </pc:spChg>
        <pc:picChg chg="add mod">
          <ac:chgData name="Ho, Ka (2024)" userId="39b2395d-b6a0-4e68-b740-266dc90b7055" providerId="ADAL" clId="{891B6D5A-C80A-4538-9D8D-9EC883E2D3F7}" dt="2025-02-14T21:50:44.253" v="8453" actId="1076"/>
          <ac:picMkLst>
            <pc:docMk/>
            <pc:sldMk cId="358312386" sldId="324"/>
            <ac:picMk id="7" creationId="{CD61F438-7F80-62B4-5A42-E0335CF5E962}"/>
          </ac:picMkLst>
        </pc:picChg>
        <pc:picChg chg="mod">
          <ac:chgData name="Ho, Ka (2024)" userId="39b2395d-b6a0-4e68-b740-266dc90b7055" providerId="ADAL" clId="{891B6D5A-C80A-4538-9D8D-9EC883E2D3F7}" dt="2025-02-14T21:50:05.971" v="8438" actId="1076"/>
          <ac:picMkLst>
            <pc:docMk/>
            <pc:sldMk cId="358312386" sldId="324"/>
            <ac:picMk id="1026" creationId="{8687067B-CD84-525F-1411-3BDCA3AA662D}"/>
          </ac:picMkLst>
        </pc:picChg>
      </pc:sldChg>
      <pc:sldChg chg="addSp delSp modSp add mod modNotesTx">
        <pc:chgData name="Ho, Ka (2024)" userId="39b2395d-b6a0-4e68-b740-266dc90b7055" providerId="ADAL" clId="{891B6D5A-C80A-4538-9D8D-9EC883E2D3F7}" dt="2025-02-14T21:57:52.782" v="8765" actId="20577"/>
        <pc:sldMkLst>
          <pc:docMk/>
          <pc:sldMk cId="599265400" sldId="325"/>
        </pc:sldMkLst>
        <pc:spChg chg="mod">
          <ac:chgData name="Ho, Ka (2024)" userId="39b2395d-b6a0-4e68-b740-266dc90b7055" providerId="ADAL" clId="{891B6D5A-C80A-4538-9D8D-9EC883E2D3F7}" dt="2025-02-14T21:57:03.638" v="8756" actId="20577"/>
          <ac:spMkLst>
            <pc:docMk/>
            <pc:sldMk cId="599265400" sldId="325"/>
            <ac:spMk id="2" creationId="{8507320A-12EE-0F62-D88B-0D29ECC24D5A}"/>
          </ac:spMkLst>
        </pc:spChg>
        <pc:spChg chg="mod">
          <ac:chgData name="Ho, Ka (2024)" userId="39b2395d-b6a0-4e68-b740-266dc90b7055" providerId="ADAL" clId="{891B6D5A-C80A-4538-9D8D-9EC883E2D3F7}" dt="2025-02-14T21:57:30.943" v="8762" actId="113"/>
          <ac:spMkLst>
            <pc:docMk/>
            <pc:sldMk cId="599265400" sldId="325"/>
            <ac:spMk id="3" creationId="{C9A87D6C-02FA-1BAE-D647-F5EA7FDEE177}"/>
          </ac:spMkLst>
        </pc:spChg>
        <pc:spChg chg="add mod">
          <ac:chgData name="Ho, Ka (2024)" userId="39b2395d-b6a0-4e68-b740-266dc90b7055" providerId="ADAL" clId="{891B6D5A-C80A-4538-9D8D-9EC883E2D3F7}" dt="2025-02-14T21:52:02.660" v="8520" actId="1076"/>
          <ac:spMkLst>
            <pc:docMk/>
            <pc:sldMk cId="599265400" sldId="325"/>
            <ac:spMk id="8" creationId="{600C399D-EE32-E1FA-5634-2E38BCC139EF}"/>
          </ac:spMkLst>
        </pc:spChg>
        <pc:picChg chg="mod">
          <ac:chgData name="Ho, Ka (2024)" userId="39b2395d-b6a0-4e68-b740-266dc90b7055" providerId="ADAL" clId="{891B6D5A-C80A-4538-9D8D-9EC883E2D3F7}" dt="2025-02-14T21:51:37.879" v="8493" actId="1076"/>
          <ac:picMkLst>
            <pc:docMk/>
            <pc:sldMk cId="599265400" sldId="325"/>
            <ac:picMk id="7" creationId="{B91C30CD-B3A1-3BBF-3519-F3F351F78BF8}"/>
          </ac:picMkLst>
        </pc:picChg>
      </pc:sldChg>
      <pc:sldChg chg="add del">
        <pc:chgData name="Ho, Ka (2024)" userId="39b2395d-b6a0-4e68-b740-266dc90b7055" providerId="ADAL" clId="{891B6D5A-C80A-4538-9D8D-9EC883E2D3F7}" dt="2025-02-14T21:51:25.248" v="8483" actId="47"/>
        <pc:sldMkLst>
          <pc:docMk/>
          <pc:sldMk cId="1020012015" sldId="326"/>
        </pc:sldMkLst>
      </pc:sldChg>
    </pc:docChg>
  </pc:docChgLst>
  <pc:docChgLst>
    <pc:chgData name="Ho, Ka (2024)" userId="39b2395d-b6a0-4e68-b740-266dc90b7055" providerId="ADAL" clId="{8ADC2956-CF90-462E-A59A-4F5E0B413A18}"/>
    <pc:docChg chg="undo custSel addSld delSld modSld sldOrd">
      <pc:chgData name="Ho, Ka (2024)" userId="39b2395d-b6a0-4e68-b740-266dc90b7055" providerId="ADAL" clId="{8ADC2956-CF90-462E-A59A-4F5E0B413A18}" dt="2024-12-20T03:12:38.493" v="2230" actId="1076"/>
      <pc:docMkLst>
        <pc:docMk/>
      </pc:docMkLst>
      <pc:sldChg chg="addSp modSp mod">
        <pc:chgData name="Ho, Ka (2024)" userId="39b2395d-b6a0-4e68-b740-266dc90b7055" providerId="ADAL" clId="{8ADC2956-CF90-462E-A59A-4F5E0B413A18}" dt="2024-12-20T03:12:38.493" v="2230" actId="1076"/>
        <pc:sldMkLst>
          <pc:docMk/>
          <pc:sldMk cId="2259308896" sldId="256"/>
        </pc:sldMkLst>
      </pc:sldChg>
      <pc:sldChg chg="addSp modSp mod ord">
        <pc:chgData name="Ho, Ka (2024)" userId="39b2395d-b6a0-4e68-b740-266dc90b7055" providerId="ADAL" clId="{8ADC2956-CF90-462E-A59A-4F5E0B413A18}" dt="2024-12-20T02:48:12.573" v="1864"/>
        <pc:sldMkLst>
          <pc:docMk/>
          <pc:sldMk cId="1639799154" sldId="258"/>
        </pc:sldMkLst>
      </pc:sldChg>
      <pc:sldChg chg="modSp mod">
        <pc:chgData name="Ho, Ka (2024)" userId="39b2395d-b6a0-4e68-b740-266dc90b7055" providerId="ADAL" clId="{8ADC2956-CF90-462E-A59A-4F5E0B413A18}" dt="2024-12-20T02:28:19.162" v="872" actId="20577"/>
        <pc:sldMkLst>
          <pc:docMk/>
          <pc:sldMk cId="3446797337" sldId="259"/>
        </pc:sldMkLst>
      </pc:sldChg>
      <pc:sldChg chg="modSp mod">
        <pc:chgData name="Ho, Ka (2024)" userId="39b2395d-b6a0-4e68-b740-266dc90b7055" providerId="ADAL" clId="{8ADC2956-CF90-462E-A59A-4F5E0B413A18}" dt="2024-12-20T02:43:17.695" v="1665" actId="20577"/>
        <pc:sldMkLst>
          <pc:docMk/>
          <pc:sldMk cId="926184573" sldId="275"/>
        </pc:sldMkLst>
      </pc:sldChg>
      <pc:sldChg chg="modSp add mod">
        <pc:chgData name="Ho, Ka (2024)" userId="39b2395d-b6a0-4e68-b740-266dc90b7055" providerId="ADAL" clId="{8ADC2956-CF90-462E-A59A-4F5E0B413A18}" dt="2024-12-20T02:27:39.467" v="791" actId="20577"/>
        <pc:sldMkLst>
          <pc:docMk/>
          <pc:sldMk cId="2826501045" sldId="276"/>
        </pc:sldMkLst>
      </pc:sldChg>
      <pc:sldChg chg="addSp delSp modSp new mod">
        <pc:chgData name="Ho, Ka (2024)" userId="39b2395d-b6a0-4e68-b740-266dc90b7055" providerId="ADAL" clId="{8ADC2956-CF90-462E-A59A-4F5E0B413A18}" dt="2024-12-20T03:01:16.062" v="2190" actId="20577"/>
        <pc:sldMkLst>
          <pc:docMk/>
          <pc:sldMk cId="79382038" sldId="277"/>
        </pc:sldMkLst>
      </pc:sldChg>
      <pc:sldChg chg="addSp delSp modSp new mod modClrScheme chgLayout">
        <pc:chgData name="Ho, Ka (2024)" userId="39b2395d-b6a0-4e68-b740-266dc90b7055" providerId="ADAL" clId="{8ADC2956-CF90-462E-A59A-4F5E0B413A18}" dt="2024-12-20T02:46:17.480" v="1754" actId="20577"/>
        <pc:sldMkLst>
          <pc:docMk/>
          <pc:sldMk cId="838158250" sldId="278"/>
        </pc:sldMkLst>
      </pc:sldChg>
      <pc:sldChg chg="new del">
        <pc:chgData name="Ho, Ka (2024)" userId="39b2395d-b6a0-4e68-b740-266dc90b7055" providerId="ADAL" clId="{8ADC2956-CF90-462E-A59A-4F5E0B413A18}" dt="2024-12-20T02:33:58.016" v="1211" actId="47"/>
        <pc:sldMkLst>
          <pc:docMk/>
          <pc:sldMk cId="3613457829" sldId="278"/>
        </pc:sldMkLst>
      </pc:sldChg>
      <pc:sldChg chg="modSp new del mod">
        <pc:chgData name="Ho, Ka (2024)" userId="39b2395d-b6a0-4e68-b740-266dc90b7055" providerId="ADAL" clId="{8ADC2956-CF90-462E-A59A-4F5E0B413A18}" dt="2024-12-20T02:32:32.211" v="1209" actId="47"/>
        <pc:sldMkLst>
          <pc:docMk/>
          <pc:sldMk cId="4001986112" sldId="278"/>
        </pc:sldMkLst>
      </pc:sldChg>
      <pc:sldChg chg="modSp new mod">
        <pc:chgData name="Ho, Ka (2024)" userId="39b2395d-b6a0-4e68-b740-266dc90b7055" providerId="ADAL" clId="{8ADC2956-CF90-462E-A59A-4F5E0B413A18}" dt="2024-12-20T02:42:54.912" v="1627" actId="20577"/>
        <pc:sldMkLst>
          <pc:docMk/>
          <pc:sldMk cId="332601795" sldId="279"/>
        </pc:sldMkLst>
      </pc:sldChg>
      <pc:sldChg chg="addSp delSp modSp new mod ord">
        <pc:chgData name="Ho, Ka (2024)" userId="39b2395d-b6a0-4e68-b740-266dc90b7055" providerId="ADAL" clId="{8ADC2956-CF90-462E-A59A-4F5E0B413A18}" dt="2024-12-20T03:01:54.345" v="2229" actId="20577"/>
        <pc:sldMkLst>
          <pc:docMk/>
          <pc:sldMk cId="760753580" sldId="280"/>
        </pc:sldMkLst>
      </pc:sldChg>
      <pc:sldChg chg="modSp new del mod">
        <pc:chgData name="Ho, Ka (2024)" userId="39b2395d-b6a0-4e68-b740-266dc90b7055" providerId="ADAL" clId="{8ADC2956-CF90-462E-A59A-4F5E0B413A18}" dt="2024-12-20T02:47:01.876" v="1802" actId="47"/>
        <pc:sldMkLst>
          <pc:docMk/>
          <pc:sldMk cId="3048864270" sldId="280"/>
        </pc:sldMkLst>
      </pc:sldChg>
      <pc:sldChg chg="modSp new del mod">
        <pc:chgData name="Ho, Ka (2024)" userId="39b2395d-b6a0-4e68-b740-266dc90b7055" providerId="ADAL" clId="{8ADC2956-CF90-462E-A59A-4F5E0B413A18}" dt="2024-12-20T02:55:16.330" v="1908" actId="47"/>
        <pc:sldMkLst>
          <pc:docMk/>
          <pc:sldMk cId="1420890376" sldId="28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2941D2-0227-4354-AD4B-093F405D93CE}" type="doc">
      <dgm:prSet loTypeId="urn:microsoft.com/office/officeart/2017/3/layout/HorizontalPathTimeline" loCatId="process" qsTypeId="urn:microsoft.com/office/officeart/2005/8/quickstyle/simple1" qsCatId="simple" csTypeId="urn:microsoft.com/office/officeart/2005/8/colors/accent3_2" csCatId="accent3" phldr="1"/>
      <dgm:spPr/>
      <dgm:t>
        <a:bodyPr/>
        <a:lstStyle/>
        <a:p>
          <a:endParaRPr lang="en-US"/>
        </a:p>
      </dgm:t>
    </dgm:pt>
    <dgm:pt modelId="{A7B555F0-2ACF-443B-9E4D-2464ED241614}">
      <dgm:prSet/>
      <dgm:spPr/>
      <dgm:t>
        <a:bodyPr/>
        <a:lstStyle/>
        <a:p>
          <a:pPr>
            <a:defRPr b="1"/>
          </a:pPr>
          <a:r>
            <a:rPr lang="en-US" dirty="0"/>
            <a:t>1832</a:t>
          </a:r>
        </a:p>
      </dgm:t>
    </dgm:pt>
    <dgm:pt modelId="{3D2EC1CB-A187-4B96-B521-35AA74942D20}" type="parTrans" cxnId="{F6CDCA20-6B06-42C7-ACE4-D3C7849EDCA8}">
      <dgm:prSet/>
      <dgm:spPr/>
      <dgm:t>
        <a:bodyPr/>
        <a:lstStyle/>
        <a:p>
          <a:endParaRPr lang="en-US"/>
        </a:p>
      </dgm:t>
    </dgm:pt>
    <dgm:pt modelId="{B6622BD6-EFD5-4C05-B15A-8FEB3E5ED22B}" type="sibTrans" cxnId="{F6CDCA20-6B06-42C7-ACE4-D3C7849EDCA8}">
      <dgm:prSet/>
      <dgm:spPr/>
      <dgm:t>
        <a:bodyPr/>
        <a:lstStyle/>
        <a:p>
          <a:endParaRPr lang="en-US"/>
        </a:p>
      </dgm:t>
    </dgm:pt>
    <dgm:pt modelId="{8ECA521B-9634-47AA-B33F-101C4FB84DCC}">
      <dgm:prSet/>
      <dgm:spPr/>
      <dgm:t>
        <a:bodyPr/>
        <a:lstStyle/>
        <a:p>
          <a:r>
            <a:rPr lang="en-US" dirty="0"/>
            <a:t>Riemann–Liouville </a:t>
          </a:r>
        </a:p>
      </dgm:t>
    </dgm:pt>
    <dgm:pt modelId="{3B6DFE50-5A2B-4DC1-919D-BA05CC9CDEEF}" type="parTrans" cxnId="{059798FC-5A4F-4552-9E18-D1C2F911DB69}">
      <dgm:prSet/>
      <dgm:spPr/>
      <dgm:t>
        <a:bodyPr/>
        <a:lstStyle/>
        <a:p>
          <a:endParaRPr lang="en-US"/>
        </a:p>
      </dgm:t>
    </dgm:pt>
    <dgm:pt modelId="{F4FE1FDB-8DB5-4A4A-9644-CEB211E55F39}" type="sibTrans" cxnId="{059798FC-5A4F-4552-9E18-D1C2F911DB69}">
      <dgm:prSet/>
      <dgm:spPr/>
      <dgm:t>
        <a:bodyPr/>
        <a:lstStyle/>
        <a:p>
          <a:endParaRPr lang="en-US"/>
        </a:p>
      </dgm:t>
    </dgm:pt>
    <dgm:pt modelId="{07F93B35-BA7E-43A6-90C2-736A1E12B483}">
      <dgm:prSet/>
      <dgm:spPr/>
      <dgm:t>
        <a:bodyPr/>
        <a:lstStyle/>
        <a:p>
          <a:pPr>
            <a:defRPr b="1"/>
          </a:pPr>
          <a:r>
            <a:rPr lang="en-US"/>
            <a:t>1868</a:t>
          </a:r>
        </a:p>
      </dgm:t>
    </dgm:pt>
    <dgm:pt modelId="{5A9E9CE0-E2A0-4E24-B06C-9A3CE17CA25B}" type="parTrans" cxnId="{552DBA69-7CC2-4BFD-9E35-07572419C55B}">
      <dgm:prSet/>
      <dgm:spPr/>
      <dgm:t>
        <a:bodyPr/>
        <a:lstStyle/>
        <a:p>
          <a:endParaRPr lang="en-US"/>
        </a:p>
      </dgm:t>
    </dgm:pt>
    <dgm:pt modelId="{46A18AF8-365F-43B5-884D-ABFE73BABADB}" type="sibTrans" cxnId="{552DBA69-7CC2-4BFD-9E35-07572419C55B}">
      <dgm:prSet/>
      <dgm:spPr/>
      <dgm:t>
        <a:bodyPr/>
        <a:lstStyle/>
        <a:p>
          <a:endParaRPr lang="en-US"/>
        </a:p>
      </dgm:t>
    </dgm:pt>
    <dgm:pt modelId="{C96A7BD6-79B4-4109-8118-2571CEB49BCD}">
      <dgm:prSet/>
      <dgm:spPr/>
      <dgm:t>
        <a:bodyPr/>
        <a:lstStyle/>
        <a:p>
          <a:r>
            <a:rPr lang="en-US" dirty="0" err="1"/>
            <a:t>Grünwald</a:t>
          </a:r>
          <a:r>
            <a:rPr lang="en-US" dirty="0"/>
            <a:t>–</a:t>
          </a:r>
          <a:r>
            <a:rPr lang="en-US" dirty="0" err="1"/>
            <a:t>Letnikov</a:t>
          </a:r>
          <a:endParaRPr lang="en-US" dirty="0"/>
        </a:p>
      </dgm:t>
    </dgm:pt>
    <dgm:pt modelId="{DAB808AE-4E90-4E35-B5CF-7946CA15C54F}" type="parTrans" cxnId="{B3799CB7-E004-4F6A-A54D-915D97D2D6C2}">
      <dgm:prSet/>
      <dgm:spPr/>
      <dgm:t>
        <a:bodyPr/>
        <a:lstStyle/>
        <a:p>
          <a:endParaRPr lang="en-US"/>
        </a:p>
      </dgm:t>
    </dgm:pt>
    <dgm:pt modelId="{7725D41D-59A8-4095-82A5-DB5806D35517}" type="sibTrans" cxnId="{B3799CB7-E004-4F6A-A54D-915D97D2D6C2}">
      <dgm:prSet/>
      <dgm:spPr/>
      <dgm:t>
        <a:bodyPr/>
        <a:lstStyle/>
        <a:p>
          <a:endParaRPr lang="en-US"/>
        </a:p>
      </dgm:t>
    </dgm:pt>
    <dgm:pt modelId="{C0C434F0-A1F3-4EAC-9450-FAF48EF94B48}">
      <dgm:prSet/>
      <dgm:spPr/>
      <dgm:t>
        <a:bodyPr/>
        <a:lstStyle/>
        <a:p>
          <a:pPr>
            <a:defRPr b="1"/>
          </a:pPr>
          <a:r>
            <a:rPr lang="en-US"/>
            <a:t>1967</a:t>
          </a:r>
        </a:p>
      </dgm:t>
    </dgm:pt>
    <dgm:pt modelId="{A2147408-BBB4-468F-87AD-03260DCAD831}" type="parTrans" cxnId="{5BD14480-477A-436E-9556-A061EAF1F46E}">
      <dgm:prSet/>
      <dgm:spPr/>
      <dgm:t>
        <a:bodyPr/>
        <a:lstStyle/>
        <a:p>
          <a:endParaRPr lang="en-US"/>
        </a:p>
      </dgm:t>
    </dgm:pt>
    <dgm:pt modelId="{4752BFD7-778C-4E4E-A16F-9AE356998DCF}" type="sibTrans" cxnId="{5BD14480-477A-436E-9556-A061EAF1F46E}">
      <dgm:prSet/>
      <dgm:spPr/>
      <dgm:t>
        <a:bodyPr/>
        <a:lstStyle/>
        <a:p>
          <a:endParaRPr lang="en-US"/>
        </a:p>
      </dgm:t>
    </dgm:pt>
    <dgm:pt modelId="{DF7DD552-FD69-48A9-AC80-C8C17292D409}">
      <dgm:prSet/>
      <dgm:spPr/>
      <dgm:t>
        <a:bodyPr/>
        <a:lstStyle/>
        <a:p>
          <a:r>
            <a:rPr lang="en-US" dirty="0"/>
            <a:t>Caputo</a:t>
          </a:r>
        </a:p>
      </dgm:t>
    </dgm:pt>
    <dgm:pt modelId="{561929C7-BC64-4036-B90E-A7A2DB38FF52}" type="parTrans" cxnId="{B4B48B95-776F-420A-9E24-2D93A538D624}">
      <dgm:prSet/>
      <dgm:spPr/>
      <dgm:t>
        <a:bodyPr/>
        <a:lstStyle/>
        <a:p>
          <a:endParaRPr lang="en-US"/>
        </a:p>
      </dgm:t>
    </dgm:pt>
    <dgm:pt modelId="{914A4441-B313-4DCD-A673-093F1E4B2835}" type="sibTrans" cxnId="{B4B48B95-776F-420A-9E24-2D93A538D624}">
      <dgm:prSet/>
      <dgm:spPr/>
      <dgm:t>
        <a:bodyPr/>
        <a:lstStyle/>
        <a:p>
          <a:endParaRPr lang="en-US"/>
        </a:p>
      </dgm:t>
    </dgm:pt>
    <dgm:pt modelId="{10F640C6-EC8E-42B4-AF2B-2385E9609C17}">
      <dgm:prSet/>
      <dgm:spPr/>
      <dgm:t>
        <a:bodyPr/>
        <a:lstStyle/>
        <a:p>
          <a:pPr>
            <a:defRPr b="1"/>
          </a:pPr>
          <a:r>
            <a:rPr lang="en-US"/>
            <a:t>2002</a:t>
          </a:r>
        </a:p>
      </dgm:t>
    </dgm:pt>
    <dgm:pt modelId="{61A5586D-9BF5-4FFE-8D4C-D4E0B935EB0D}" type="parTrans" cxnId="{5E5E7EF8-0568-4D50-95D2-20627D4331CF}">
      <dgm:prSet/>
      <dgm:spPr/>
      <dgm:t>
        <a:bodyPr/>
        <a:lstStyle/>
        <a:p>
          <a:endParaRPr lang="en-US"/>
        </a:p>
      </dgm:t>
    </dgm:pt>
    <dgm:pt modelId="{8203F889-1132-490A-BB5B-5096D5CA8746}" type="sibTrans" cxnId="{5E5E7EF8-0568-4D50-95D2-20627D4331CF}">
      <dgm:prSet/>
      <dgm:spPr/>
      <dgm:t>
        <a:bodyPr/>
        <a:lstStyle/>
        <a:p>
          <a:endParaRPr lang="en-US"/>
        </a:p>
      </dgm:t>
    </dgm:pt>
    <dgm:pt modelId="{392AB6D7-39FF-4F68-BEDA-372F9E63B0C4}">
      <dgm:prSet/>
      <dgm:spPr/>
      <dgm:t>
        <a:bodyPr/>
        <a:lstStyle/>
        <a:p>
          <a:r>
            <a:rPr lang="en-US" dirty="0"/>
            <a:t>‘Fractional Schrodinger equation’ (L. </a:t>
          </a:r>
          <a:r>
            <a:rPr lang="en-US" dirty="0" err="1"/>
            <a:t>Naskin</a:t>
          </a:r>
          <a:r>
            <a:rPr lang="en-US" dirty="0"/>
            <a:t>)</a:t>
          </a:r>
        </a:p>
      </dgm:t>
    </dgm:pt>
    <dgm:pt modelId="{5C722191-5C25-4FA3-8163-E1514C969ED8}" type="parTrans" cxnId="{E435B1F4-CAE1-4C62-981C-C6DC214DC433}">
      <dgm:prSet/>
      <dgm:spPr/>
      <dgm:t>
        <a:bodyPr/>
        <a:lstStyle/>
        <a:p>
          <a:endParaRPr lang="en-US"/>
        </a:p>
      </dgm:t>
    </dgm:pt>
    <dgm:pt modelId="{2197E950-014D-4695-8126-E2551226A840}" type="sibTrans" cxnId="{E435B1F4-CAE1-4C62-981C-C6DC214DC433}">
      <dgm:prSet/>
      <dgm:spPr/>
      <dgm:t>
        <a:bodyPr/>
        <a:lstStyle/>
        <a:p>
          <a:endParaRPr lang="en-US"/>
        </a:p>
      </dgm:t>
    </dgm:pt>
    <dgm:pt modelId="{826C6C2E-08C5-4714-B90A-54A9264917E9}">
      <dgm:prSet/>
      <dgm:spPr/>
      <dgm:t>
        <a:bodyPr/>
        <a:lstStyle/>
        <a:p>
          <a:pPr>
            <a:defRPr b="1"/>
          </a:pPr>
          <a:r>
            <a:rPr lang="en-US"/>
            <a:t>2008</a:t>
          </a:r>
        </a:p>
      </dgm:t>
    </dgm:pt>
    <dgm:pt modelId="{7D68AC76-F25E-43E1-A314-0C3AC509A479}" type="parTrans" cxnId="{1CB467FE-F81E-4C02-9482-1D48C3F39A24}">
      <dgm:prSet/>
      <dgm:spPr/>
      <dgm:t>
        <a:bodyPr/>
        <a:lstStyle/>
        <a:p>
          <a:endParaRPr lang="en-US"/>
        </a:p>
      </dgm:t>
    </dgm:pt>
    <dgm:pt modelId="{98EE09CA-16D1-4143-8718-20414C527101}" type="sibTrans" cxnId="{1CB467FE-F81E-4C02-9482-1D48C3F39A24}">
      <dgm:prSet/>
      <dgm:spPr/>
      <dgm:t>
        <a:bodyPr/>
        <a:lstStyle/>
        <a:p>
          <a:endParaRPr lang="en-US"/>
        </a:p>
      </dgm:t>
    </dgm:pt>
    <dgm:pt modelId="{E04EB573-D9CD-4761-A152-AEC1F6D6F601}">
      <dgm:prSet/>
      <dgm:spPr/>
      <dgm:t>
        <a:bodyPr/>
        <a:lstStyle/>
        <a:p>
          <a:r>
            <a:rPr lang="en-US"/>
            <a:t>Fractional vector calculus and fractional Maxwell’s equations (V. Tarasov)</a:t>
          </a:r>
        </a:p>
      </dgm:t>
    </dgm:pt>
    <dgm:pt modelId="{77134786-3B85-4C60-9446-30159DC4D752}" type="parTrans" cxnId="{F02C71BA-0B5A-4702-84E9-A7E4AD16B1FF}">
      <dgm:prSet/>
      <dgm:spPr/>
      <dgm:t>
        <a:bodyPr/>
        <a:lstStyle/>
        <a:p>
          <a:endParaRPr lang="en-US"/>
        </a:p>
      </dgm:t>
    </dgm:pt>
    <dgm:pt modelId="{01CC13FF-E4BF-4ABD-AD0C-F7787AA5A6B3}" type="sibTrans" cxnId="{F02C71BA-0B5A-4702-84E9-A7E4AD16B1FF}">
      <dgm:prSet/>
      <dgm:spPr/>
      <dgm:t>
        <a:bodyPr/>
        <a:lstStyle/>
        <a:p>
          <a:endParaRPr lang="en-US"/>
        </a:p>
      </dgm:t>
    </dgm:pt>
    <dgm:pt modelId="{27065A31-91FF-4EF7-9556-DA98124028E6}">
      <dgm:prSet/>
      <dgm:spPr/>
      <dgm:t>
        <a:bodyPr/>
        <a:lstStyle/>
        <a:p>
          <a:pPr>
            <a:defRPr b="1"/>
          </a:pPr>
          <a:r>
            <a:rPr lang="en-US"/>
            <a:t>2011</a:t>
          </a:r>
        </a:p>
      </dgm:t>
    </dgm:pt>
    <dgm:pt modelId="{2A8A3597-CC4E-45FC-89DC-17D43CCFA24D}" type="parTrans" cxnId="{8D40FECB-4B19-480E-97A4-C3B49533B84F}">
      <dgm:prSet/>
      <dgm:spPr/>
      <dgm:t>
        <a:bodyPr/>
        <a:lstStyle/>
        <a:p>
          <a:endParaRPr lang="en-US"/>
        </a:p>
      </dgm:t>
    </dgm:pt>
    <dgm:pt modelId="{857B014B-FFA4-49D4-843A-13BED8996AA0}" type="sibTrans" cxnId="{8D40FECB-4B19-480E-97A4-C3B49533B84F}">
      <dgm:prSet/>
      <dgm:spPr/>
      <dgm:t>
        <a:bodyPr/>
        <a:lstStyle/>
        <a:p>
          <a:endParaRPr lang="en-US"/>
        </a:p>
      </dgm:t>
    </dgm:pt>
    <dgm:pt modelId="{0F7D0A1E-2091-44E3-B3DB-BF681FD39DD9}">
      <dgm:prSet/>
      <dgm:spPr/>
      <dgm:t>
        <a:bodyPr/>
        <a:lstStyle/>
        <a:p>
          <a:r>
            <a:rPr lang="en-US" dirty="0"/>
            <a:t>‘Fractional dynamics: applications of fractional calculus to dynamics of particles, fields and media’ (V. Tarasov)</a:t>
          </a:r>
        </a:p>
      </dgm:t>
    </dgm:pt>
    <dgm:pt modelId="{24B37448-1CDB-4BA9-A747-CAD2EAB0B1D1}" type="parTrans" cxnId="{913AA5A1-608F-44A6-915F-441E73A3C29B}">
      <dgm:prSet/>
      <dgm:spPr/>
      <dgm:t>
        <a:bodyPr/>
        <a:lstStyle/>
        <a:p>
          <a:endParaRPr lang="en-US"/>
        </a:p>
      </dgm:t>
    </dgm:pt>
    <dgm:pt modelId="{E1E6C097-A9CE-44F8-964D-BF2D3846F326}" type="sibTrans" cxnId="{913AA5A1-608F-44A6-915F-441E73A3C29B}">
      <dgm:prSet/>
      <dgm:spPr/>
      <dgm:t>
        <a:bodyPr/>
        <a:lstStyle/>
        <a:p>
          <a:endParaRPr lang="en-US"/>
        </a:p>
      </dgm:t>
    </dgm:pt>
    <dgm:pt modelId="{3BD483EE-3599-4D5D-AA37-9E37AE1DEDE9}">
      <dgm:prSet/>
      <dgm:spPr/>
      <dgm:t>
        <a:bodyPr/>
        <a:lstStyle/>
        <a:p>
          <a:pPr>
            <a:defRPr b="1"/>
          </a:pPr>
          <a:r>
            <a:rPr lang="en-US"/>
            <a:t>2015</a:t>
          </a:r>
        </a:p>
      </dgm:t>
    </dgm:pt>
    <dgm:pt modelId="{EAFC2758-E6F4-489C-BF01-5F4F63E0BF03}" type="parTrans" cxnId="{88E99738-D784-4BA4-85F6-91E7821AD48C}">
      <dgm:prSet/>
      <dgm:spPr/>
      <dgm:t>
        <a:bodyPr/>
        <a:lstStyle/>
        <a:p>
          <a:endParaRPr lang="en-US"/>
        </a:p>
      </dgm:t>
    </dgm:pt>
    <dgm:pt modelId="{D4FE59F6-98EF-4346-B8ED-62B77592AA96}" type="sibTrans" cxnId="{88E99738-D784-4BA4-85F6-91E7821AD48C}">
      <dgm:prSet/>
      <dgm:spPr/>
      <dgm:t>
        <a:bodyPr/>
        <a:lstStyle/>
        <a:p>
          <a:endParaRPr lang="en-US"/>
        </a:p>
      </dgm:t>
    </dgm:pt>
    <dgm:pt modelId="{EC992EB9-0ABC-4C01-92EF-83821B19DB6A}">
      <dgm:prSet/>
      <dgm:spPr/>
      <dgm:t>
        <a:bodyPr/>
        <a:lstStyle/>
        <a:p>
          <a:r>
            <a:rPr lang="en-US" dirty="0"/>
            <a:t>Caputo–Fabrizio</a:t>
          </a:r>
        </a:p>
      </dgm:t>
    </dgm:pt>
    <dgm:pt modelId="{841F563E-1DDE-486C-92E4-12D61B16943D}" type="parTrans" cxnId="{CDB8836B-6D28-4C9B-B669-93C6BE4E94B9}">
      <dgm:prSet/>
      <dgm:spPr/>
      <dgm:t>
        <a:bodyPr/>
        <a:lstStyle/>
        <a:p>
          <a:endParaRPr lang="en-US"/>
        </a:p>
      </dgm:t>
    </dgm:pt>
    <dgm:pt modelId="{BA7EB4F6-6DD7-4BB4-A24F-35CAE4CF5DEA}" type="sibTrans" cxnId="{CDB8836B-6D28-4C9B-B669-93C6BE4E94B9}">
      <dgm:prSet/>
      <dgm:spPr/>
      <dgm:t>
        <a:bodyPr/>
        <a:lstStyle/>
        <a:p>
          <a:endParaRPr lang="en-US"/>
        </a:p>
      </dgm:t>
    </dgm:pt>
    <dgm:pt modelId="{F3480C6C-766B-44BA-834B-0369B2686895}">
      <dgm:prSet/>
      <dgm:spPr/>
      <dgm:t>
        <a:bodyPr/>
        <a:lstStyle/>
        <a:p>
          <a:pPr>
            <a:defRPr b="1"/>
          </a:pPr>
          <a:r>
            <a:rPr lang="en-US"/>
            <a:t>2023</a:t>
          </a:r>
        </a:p>
      </dgm:t>
    </dgm:pt>
    <dgm:pt modelId="{EC37087C-F42C-4D77-BB24-94AD625A1F5F}" type="parTrans" cxnId="{AF5D9FC3-BE0F-412E-B816-4E1D3125D079}">
      <dgm:prSet/>
      <dgm:spPr/>
      <dgm:t>
        <a:bodyPr/>
        <a:lstStyle/>
        <a:p>
          <a:endParaRPr lang="en-US"/>
        </a:p>
      </dgm:t>
    </dgm:pt>
    <dgm:pt modelId="{8B590BD6-A905-4D93-8D3E-844892B139FA}" type="sibTrans" cxnId="{AF5D9FC3-BE0F-412E-B816-4E1D3125D079}">
      <dgm:prSet/>
      <dgm:spPr/>
      <dgm:t>
        <a:bodyPr/>
        <a:lstStyle/>
        <a:p>
          <a:endParaRPr lang="en-US"/>
        </a:p>
      </dgm:t>
    </dgm:pt>
    <dgm:pt modelId="{D787C6D5-E488-4FC9-A0AF-73F5EDBECED1}">
      <dgm:prSet/>
      <dgm:spPr/>
      <dgm:t>
        <a:bodyPr/>
        <a:lstStyle/>
        <a:p>
          <a:r>
            <a:rPr lang="en-US" dirty="0"/>
            <a:t>‘Experimental </a:t>
          </a:r>
          <a:r>
            <a:rPr lang="en-US" dirty="0" err="1"/>
            <a:t>realisations</a:t>
          </a:r>
          <a:r>
            <a:rPr lang="en-US" dirty="0"/>
            <a:t> of the fractional Schrödinger equation in the temporal domain’ (S. Liu et al.)</a:t>
          </a:r>
        </a:p>
      </dgm:t>
    </dgm:pt>
    <dgm:pt modelId="{6A16E329-408A-4A29-8B57-7C682ABAE187}" type="parTrans" cxnId="{8F2ACA15-B5AF-4BBE-9831-3B0D81437E1F}">
      <dgm:prSet/>
      <dgm:spPr/>
      <dgm:t>
        <a:bodyPr/>
        <a:lstStyle/>
        <a:p>
          <a:endParaRPr lang="en-US"/>
        </a:p>
      </dgm:t>
    </dgm:pt>
    <dgm:pt modelId="{67C84C7D-9E83-4E11-930A-13A73A989D63}" type="sibTrans" cxnId="{8F2ACA15-B5AF-4BBE-9831-3B0D81437E1F}">
      <dgm:prSet/>
      <dgm:spPr/>
      <dgm:t>
        <a:bodyPr/>
        <a:lstStyle/>
        <a:p>
          <a:endParaRPr lang="en-US"/>
        </a:p>
      </dgm:t>
    </dgm:pt>
    <dgm:pt modelId="{4060A5BC-8127-4067-B3E7-35BB620E28D9}">
      <dgm:prSet/>
      <dgm:spPr/>
      <dgm:t>
        <a:bodyPr/>
        <a:lstStyle/>
        <a:p>
          <a:pPr>
            <a:defRPr b="1"/>
          </a:pPr>
          <a:r>
            <a:rPr lang="en-US" dirty="0"/>
            <a:t>1695</a:t>
          </a:r>
        </a:p>
      </dgm:t>
    </dgm:pt>
    <dgm:pt modelId="{BCEA0BFB-C2DC-4E5D-9B7D-B15831F291BD}" type="parTrans" cxnId="{060D5CF1-F2E0-49B7-946C-827A14ED77E1}">
      <dgm:prSet/>
      <dgm:spPr/>
      <dgm:t>
        <a:bodyPr/>
        <a:lstStyle/>
        <a:p>
          <a:endParaRPr lang="en-GB"/>
        </a:p>
      </dgm:t>
    </dgm:pt>
    <dgm:pt modelId="{E0CF151F-DDA9-46B6-87E4-363911D1D7D5}" type="sibTrans" cxnId="{060D5CF1-F2E0-49B7-946C-827A14ED77E1}">
      <dgm:prSet/>
      <dgm:spPr/>
      <dgm:t>
        <a:bodyPr/>
        <a:lstStyle/>
        <a:p>
          <a:endParaRPr lang="en-GB"/>
        </a:p>
      </dgm:t>
    </dgm:pt>
    <dgm:pt modelId="{E588E661-AC26-4CDD-A761-4AD106069D44}">
      <dgm:prSet/>
      <dgm:spPr/>
      <dgm:t>
        <a:bodyPr/>
        <a:lstStyle/>
        <a:p>
          <a:r>
            <a:rPr lang="en-US" dirty="0"/>
            <a:t>Leibniz’s Letter</a:t>
          </a:r>
        </a:p>
      </dgm:t>
    </dgm:pt>
    <dgm:pt modelId="{1A9E3BC6-278E-46B9-93AF-AC9278F65ADA}" type="parTrans" cxnId="{6E3B27B2-B06B-4A9F-A283-AEB982AD8E9C}">
      <dgm:prSet/>
      <dgm:spPr/>
      <dgm:t>
        <a:bodyPr/>
        <a:lstStyle/>
        <a:p>
          <a:endParaRPr lang="en-GB"/>
        </a:p>
      </dgm:t>
    </dgm:pt>
    <dgm:pt modelId="{B270D206-C1DF-4221-ABC7-F802FA4A618F}" type="sibTrans" cxnId="{6E3B27B2-B06B-4A9F-A283-AEB982AD8E9C}">
      <dgm:prSet/>
      <dgm:spPr/>
      <dgm:t>
        <a:bodyPr/>
        <a:lstStyle/>
        <a:p>
          <a:endParaRPr lang="en-GB"/>
        </a:p>
      </dgm:t>
    </dgm:pt>
    <dgm:pt modelId="{26D50F16-870B-464F-BEA4-BEFDD248CF89}" type="pres">
      <dgm:prSet presAssocID="{942941D2-0227-4354-AD4B-093F405D93CE}" presName="root" presStyleCnt="0">
        <dgm:presLayoutVars>
          <dgm:chMax/>
          <dgm:chPref/>
          <dgm:animLvl val="lvl"/>
        </dgm:presLayoutVars>
      </dgm:prSet>
      <dgm:spPr/>
    </dgm:pt>
    <dgm:pt modelId="{0433125F-1603-4A69-9D40-55E14F356FF0}" type="pres">
      <dgm:prSet presAssocID="{942941D2-0227-4354-AD4B-093F405D93CE}" presName="divider" presStyleLbl="node1" presStyleIdx="0" presStyleCnt="1"/>
      <dgm:spPr/>
    </dgm:pt>
    <dgm:pt modelId="{D3FB63C8-03E5-40F6-8BF1-69F9AE3194CE}" type="pres">
      <dgm:prSet presAssocID="{942941D2-0227-4354-AD4B-093F405D93CE}" presName="nodes" presStyleCnt="0">
        <dgm:presLayoutVars>
          <dgm:chMax/>
          <dgm:chPref/>
          <dgm:animLvl val="lvl"/>
        </dgm:presLayoutVars>
      </dgm:prSet>
      <dgm:spPr/>
    </dgm:pt>
    <dgm:pt modelId="{49CA78ED-5F3F-4402-AD04-681196F7D65D}" type="pres">
      <dgm:prSet presAssocID="{4060A5BC-8127-4067-B3E7-35BB620E28D9}" presName="composite" presStyleCnt="0"/>
      <dgm:spPr/>
    </dgm:pt>
    <dgm:pt modelId="{6251D40D-8A58-4022-946E-0768951A226F}" type="pres">
      <dgm:prSet presAssocID="{4060A5BC-8127-4067-B3E7-35BB620E28D9}" presName="L1TextContainer" presStyleLbl="revTx" presStyleIdx="0" presStyleCnt="9">
        <dgm:presLayoutVars>
          <dgm:chMax val="1"/>
          <dgm:chPref val="1"/>
          <dgm:bulletEnabled val="1"/>
        </dgm:presLayoutVars>
      </dgm:prSet>
      <dgm:spPr/>
    </dgm:pt>
    <dgm:pt modelId="{5369758E-F717-4596-835C-8A6F56ABC390}" type="pres">
      <dgm:prSet presAssocID="{4060A5BC-8127-4067-B3E7-35BB620E28D9}" presName="L2TextContainerWrapper" presStyleCnt="0">
        <dgm:presLayoutVars>
          <dgm:chMax val="0"/>
          <dgm:chPref val="0"/>
          <dgm:bulletEnabled val="1"/>
        </dgm:presLayoutVars>
      </dgm:prSet>
      <dgm:spPr/>
    </dgm:pt>
    <dgm:pt modelId="{C0189E8B-8669-462A-BD25-69C4CBE61C3E}" type="pres">
      <dgm:prSet presAssocID="{4060A5BC-8127-4067-B3E7-35BB620E28D9}" presName="L2TextContainer" presStyleLbl="bgAccFollowNode1" presStyleIdx="0" presStyleCnt="9"/>
      <dgm:spPr/>
    </dgm:pt>
    <dgm:pt modelId="{D8237618-510F-4DF4-9F60-590931A391DC}" type="pres">
      <dgm:prSet presAssocID="{4060A5BC-8127-4067-B3E7-35BB620E28D9}" presName="FlexibleEmptyPlaceHolder" presStyleCnt="0"/>
      <dgm:spPr/>
    </dgm:pt>
    <dgm:pt modelId="{5857A05F-0F06-4A00-8F73-4EEC40934992}" type="pres">
      <dgm:prSet presAssocID="{4060A5BC-8127-4067-B3E7-35BB620E28D9}" presName="ConnectLine" presStyleLbl="alignNode1" presStyleIdx="0" presStyleCnt="9"/>
      <dgm:spPr>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gm:spPr>
    </dgm:pt>
    <dgm:pt modelId="{CE6A200F-6273-46BC-956E-3539B16B8520}" type="pres">
      <dgm:prSet presAssocID="{4060A5BC-8127-4067-B3E7-35BB620E28D9}" presName="ConnectorPoint" presStyleLbl="fgAcc1" presStyleIdx="0" presStyleCnt="9"/>
      <dgm:spPr>
        <a:solidFill>
          <a:schemeClr val="lt1">
            <a:alpha val="90000"/>
            <a:hueOff val="0"/>
            <a:satOff val="0"/>
            <a:lumOff val="0"/>
            <a:alphaOff val="0"/>
          </a:schemeClr>
        </a:solidFill>
        <a:ln w="12700" cap="flat" cmpd="sng" algn="ctr">
          <a:noFill/>
          <a:prstDash val="solid"/>
          <a:miter lim="800000"/>
        </a:ln>
        <a:effectLst/>
      </dgm:spPr>
    </dgm:pt>
    <dgm:pt modelId="{67E261BD-71E2-4C0A-AA7F-A0D91138BB26}" type="pres">
      <dgm:prSet presAssocID="{4060A5BC-8127-4067-B3E7-35BB620E28D9}" presName="EmptyPlaceHolder" presStyleCnt="0"/>
      <dgm:spPr/>
    </dgm:pt>
    <dgm:pt modelId="{C00CFE19-6EFD-4747-A82B-3A26F580D479}" type="pres">
      <dgm:prSet presAssocID="{E0CF151F-DDA9-46B6-87E4-363911D1D7D5}" presName="spaceBetweenRectangles" presStyleCnt="0"/>
      <dgm:spPr/>
    </dgm:pt>
    <dgm:pt modelId="{797CE83D-EA96-4B45-8E51-A42E037A2E18}" type="pres">
      <dgm:prSet presAssocID="{A7B555F0-2ACF-443B-9E4D-2464ED241614}" presName="composite" presStyleCnt="0"/>
      <dgm:spPr/>
    </dgm:pt>
    <dgm:pt modelId="{E8EB7D05-AE4D-4A3E-948E-887359CD2BDC}" type="pres">
      <dgm:prSet presAssocID="{A7B555F0-2ACF-443B-9E4D-2464ED241614}" presName="L1TextContainer" presStyleLbl="revTx" presStyleIdx="1" presStyleCnt="9">
        <dgm:presLayoutVars>
          <dgm:chMax val="1"/>
          <dgm:chPref val="1"/>
          <dgm:bulletEnabled val="1"/>
        </dgm:presLayoutVars>
      </dgm:prSet>
      <dgm:spPr/>
    </dgm:pt>
    <dgm:pt modelId="{38CAD4BC-46D1-4FAE-B303-51678C52321A}" type="pres">
      <dgm:prSet presAssocID="{A7B555F0-2ACF-443B-9E4D-2464ED241614}" presName="L2TextContainerWrapper" presStyleCnt="0">
        <dgm:presLayoutVars>
          <dgm:chMax val="0"/>
          <dgm:chPref val="0"/>
          <dgm:bulletEnabled val="1"/>
        </dgm:presLayoutVars>
      </dgm:prSet>
      <dgm:spPr/>
    </dgm:pt>
    <dgm:pt modelId="{59CFF3A8-9C42-4818-A0A5-3C47DB0C2FBE}" type="pres">
      <dgm:prSet presAssocID="{A7B555F0-2ACF-443B-9E4D-2464ED241614}" presName="L2TextContainer" presStyleLbl="bgAccFollowNode1" presStyleIdx="1" presStyleCnt="9"/>
      <dgm:spPr/>
    </dgm:pt>
    <dgm:pt modelId="{B682622B-B7E1-4280-A876-181752A9F3D1}" type="pres">
      <dgm:prSet presAssocID="{A7B555F0-2ACF-443B-9E4D-2464ED241614}" presName="FlexibleEmptyPlaceHolder" presStyleCnt="0"/>
      <dgm:spPr/>
    </dgm:pt>
    <dgm:pt modelId="{AC680801-0727-47A0-8D32-7982489D62A7}" type="pres">
      <dgm:prSet presAssocID="{A7B555F0-2ACF-443B-9E4D-2464ED241614}" presName="ConnectLine" presStyleLbl="alignNode1" presStyleIdx="1" presStyleCnt="9"/>
      <dgm:spPr>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gm:spPr>
    </dgm:pt>
    <dgm:pt modelId="{D34B0DC5-6E43-4FFB-A3AA-DB03A810F2E8}" type="pres">
      <dgm:prSet presAssocID="{A7B555F0-2ACF-443B-9E4D-2464ED241614}" presName="ConnectorPoint" presStyleLbl="fgAcc1" presStyleIdx="1" presStyleCnt="9"/>
      <dgm:spPr>
        <a:solidFill>
          <a:schemeClr val="lt1">
            <a:alpha val="90000"/>
            <a:hueOff val="0"/>
            <a:satOff val="0"/>
            <a:lumOff val="0"/>
            <a:alphaOff val="0"/>
          </a:schemeClr>
        </a:solidFill>
        <a:ln w="12700" cap="flat" cmpd="sng" algn="ctr">
          <a:noFill/>
          <a:prstDash val="solid"/>
          <a:miter lim="800000"/>
        </a:ln>
        <a:effectLst/>
      </dgm:spPr>
    </dgm:pt>
    <dgm:pt modelId="{C5077851-CC14-4ED1-8048-DA3FD30A2DE9}" type="pres">
      <dgm:prSet presAssocID="{A7B555F0-2ACF-443B-9E4D-2464ED241614}" presName="EmptyPlaceHolder" presStyleCnt="0"/>
      <dgm:spPr/>
    </dgm:pt>
    <dgm:pt modelId="{4C1140EF-E300-48F3-B37A-238D61FD7066}" type="pres">
      <dgm:prSet presAssocID="{B6622BD6-EFD5-4C05-B15A-8FEB3E5ED22B}" presName="spaceBetweenRectangles" presStyleCnt="0"/>
      <dgm:spPr/>
    </dgm:pt>
    <dgm:pt modelId="{9BEA9670-FB5F-4A38-9F6F-8AE89DF47C88}" type="pres">
      <dgm:prSet presAssocID="{07F93B35-BA7E-43A6-90C2-736A1E12B483}" presName="composite" presStyleCnt="0"/>
      <dgm:spPr/>
    </dgm:pt>
    <dgm:pt modelId="{818C5F9B-B151-4DCC-8FBA-CCA94AFFBF6E}" type="pres">
      <dgm:prSet presAssocID="{07F93B35-BA7E-43A6-90C2-736A1E12B483}" presName="L1TextContainer" presStyleLbl="revTx" presStyleIdx="2" presStyleCnt="9">
        <dgm:presLayoutVars>
          <dgm:chMax val="1"/>
          <dgm:chPref val="1"/>
          <dgm:bulletEnabled val="1"/>
        </dgm:presLayoutVars>
      </dgm:prSet>
      <dgm:spPr/>
    </dgm:pt>
    <dgm:pt modelId="{FD64DE68-69D7-49DC-A4B4-5607D09A5BE4}" type="pres">
      <dgm:prSet presAssocID="{07F93B35-BA7E-43A6-90C2-736A1E12B483}" presName="L2TextContainerWrapper" presStyleCnt="0">
        <dgm:presLayoutVars>
          <dgm:chMax val="0"/>
          <dgm:chPref val="0"/>
          <dgm:bulletEnabled val="1"/>
        </dgm:presLayoutVars>
      </dgm:prSet>
      <dgm:spPr/>
    </dgm:pt>
    <dgm:pt modelId="{63427321-E96E-4265-8831-99710DB1A826}" type="pres">
      <dgm:prSet presAssocID="{07F93B35-BA7E-43A6-90C2-736A1E12B483}" presName="L2TextContainer" presStyleLbl="bgAccFollowNode1" presStyleIdx="2" presStyleCnt="9"/>
      <dgm:spPr/>
    </dgm:pt>
    <dgm:pt modelId="{FF5C4625-29A3-4CF9-9041-0CC008770280}" type="pres">
      <dgm:prSet presAssocID="{07F93B35-BA7E-43A6-90C2-736A1E12B483}" presName="FlexibleEmptyPlaceHolder" presStyleCnt="0"/>
      <dgm:spPr/>
    </dgm:pt>
    <dgm:pt modelId="{6280AF09-2DEA-44FE-A6BC-0BBCCE851C6D}" type="pres">
      <dgm:prSet presAssocID="{07F93B35-BA7E-43A6-90C2-736A1E12B483}" presName="ConnectLine" presStyleLbl="alignNode1" presStyleIdx="2" presStyleCnt="9"/>
      <dgm:spPr>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gm:spPr>
    </dgm:pt>
    <dgm:pt modelId="{1AD02886-15A8-42AB-BCD3-4151739CFA4A}" type="pres">
      <dgm:prSet presAssocID="{07F93B35-BA7E-43A6-90C2-736A1E12B483}" presName="ConnectorPoint" presStyleLbl="fgAcc1" presStyleIdx="2" presStyleCnt="9"/>
      <dgm:spPr>
        <a:solidFill>
          <a:schemeClr val="lt1">
            <a:alpha val="90000"/>
            <a:hueOff val="0"/>
            <a:satOff val="0"/>
            <a:lumOff val="0"/>
            <a:alphaOff val="0"/>
          </a:schemeClr>
        </a:solidFill>
        <a:ln w="12700" cap="flat" cmpd="sng" algn="ctr">
          <a:noFill/>
          <a:prstDash val="solid"/>
          <a:miter lim="800000"/>
        </a:ln>
        <a:effectLst/>
      </dgm:spPr>
    </dgm:pt>
    <dgm:pt modelId="{EA42DB33-DFF4-4369-89F8-F898BFE2A583}" type="pres">
      <dgm:prSet presAssocID="{07F93B35-BA7E-43A6-90C2-736A1E12B483}" presName="EmptyPlaceHolder" presStyleCnt="0"/>
      <dgm:spPr/>
    </dgm:pt>
    <dgm:pt modelId="{41FEC676-72A9-4516-80FA-73A90BE91A32}" type="pres">
      <dgm:prSet presAssocID="{46A18AF8-365F-43B5-884D-ABFE73BABADB}" presName="spaceBetweenRectangles" presStyleCnt="0"/>
      <dgm:spPr/>
    </dgm:pt>
    <dgm:pt modelId="{584A0000-B799-4D34-A817-418D4EF0132C}" type="pres">
      <dgm:prSet presAssocID="{C0C434F0-A1F3-4EAC-9450-FAF48EF94B48}" presName="composite" presStyleCnt="0"/>
      <dgm:spPr/>
    </dgm:pt>
    <dgm:pt modelId="{327E3444-DA2A-42C6-9BB1-85EDACD6BA05}" type="pres">
      <dgm:prSet presAssocID="{C0C434F0-A1F3-4EAC-9450-FAF48EF94B48}" presName="L1TextContainer" presStyleLbl="revTx" presStyleIdx="3" presStyleCnt="9">
        <dgm:presLayoutVars>
          <dgm:chMax val="1"/>
          <dgm:chPref val="1"/>
          <dgm:bulletEnabled val="1"/>
        </dgm:presLayoutVars>
      </dgm:prSet>
      <dgm:spPr/>
    </dgm:pt>
    <dgm:pt modelId="{B54DC1B7-01F5-405B-9026-5DC97FB09CCB}" type="pres">
      <dgm:prSet presAssocID="{C0C434F0-A1F3-4EAC-9450-FAF48EF94B48}" presName="L2TextContainerWrapper" presStyleCnt="0">
        <dgm:presLayoutVars>
          <dgm:chMax val="0"/>
          <dgm:chPref val="0"/>
          <dgm:bulletEnabled val="1"/>
        </dgm:presLayoutVars>
      </dgm:prSet>
      <dgm:spPr/>
    </dgm:pt>
    <dgm:pt modelId="{22B3739C-D1B0-47C0-B1FB-99FC2B50BAC2}" type="pres">
      <dgm:prSet presAssocID="{C0C434F0-A1F3-4EAC-9450-FAF48EF94B48}" presName="L2TextContainer" presStyleLbl="bgAccFollowNode1" presStyleIdx="3" presStyleCnt="9"/>
      <dgm:spPr/>
    </dgm:pt>
    <dgm:pt modelId="{1C79A8C6-1F9B-4123-8569-C680DD6DFEE4}" type="pres">
      <dgm:prSet presAssocID="{C0C434F0-A1F3-4EAC-9450-FAF48EF94B48}" presName="FlexibleEmptyPlaceHolder" presStyleCnt="0"/>
      <dgm:spPr/>
    </dgm:pt>
    <dgm:pt modelId="{943934A5-9D03-4F2E-9DDA-6A15A678B3C9}" type="pres">
      <dgm:prSet presAssocID="{C0C434F0-A1F3-4EAC-9450-FAF48EF94B48}" presName="ConnectLine" presStyleLbl="alignNode1" presStyleIdx="3" presStyleCnt="9"/>
      <dgm:spPr>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gm:spPr>
    </dgm:pt>
    <dgm:pt modelId="{C58224F4-9831-4A90-AAE3-779CF08339C2}" type="pres">
      <dgm:prSet presAssocID="{C0C434F0-A1F3-4EAC-9450-FAF48EF94B48}" presName="ConnectorPoint" presStyleLbl="fgAcc1" presStyleIdx="3" presStyleCnt="9"/>
      <dgm:spPr>
        <a:solidFill>
          <a:schemeClr val="lt1">
            <a:alpha val="90000"/>
            <a:hueOff val="0"/>
            <a:satOff val="0"/>
            <a:lumOff val="0"/>
            <a:alphaOff val="0"/>
          </a:schemeClr>
        </a:solidFill>
        <a:ln w="12700" cap="flat" cmpd="sng" algn="ctr">
          <a:noFill/>
          <a:prstDash val="solid"/>
          <a:miter lim="800000"/>
        </a:ln>
        <a:effectLst/>
      </dgm:spPr>
    </dgm:pt>
    <dgm:pt modelId="{0071A2DC-D16F-4F35-9C6F-7DDBD565515F}" type="pres">
      <dgm:prSet presAssocID="{C0C434F0-A1F3-4EAC-9450-FAF48EF94B48}" presName="EmptyPlaceHolder" presStyleCnt="0"/>
      <dgm:spPr/>
    </dgm:pt>
    <dgm:pt modelId="{7844765E-3484-44AE-B8EA-5EE1B8138074}" type="pres">
      <dgm:prSet presAssocID="{4752BFD7-778C-4E4E-A16F-9AE356998DCF}" presName="spaceBetweenRectangles" presStyleCnt="0"/>
      <dgm:spPr/>
    </dgm:pt>
    <dgm:pt modelId="{E5392BD8-EAD3-4A87-B005-DDD6556AB3AC}" type="pres">
      <dgm:prSet presAssocID="{10F640C6-EC8E-42B4-AF2B-2385E9609C17}" presName="composite" presStyleCnt="0"/>
      <dgm:spPr/>
    </dgm:pt>
    <dgm:pt modelId="{43B7F159-CBE1-4D32-A042-B7EA21F25CC3}" type="pres">
      <dgm:prSet presAssocID="{10F640C6-EC8E-42B4-AF2B-2385E9609C17}" presName="L1TextContainer" presStyleLbl="revTx" presStyleIdx="4" presStyleCnt="9">
        <dgm:presLayoutVars>
          <dgm:chMax val="1"/>
          <dgm:chPref val="1"/>
          <dgm:bulletEnabled val="1"/>
        </dgm:presLayoutVars>
      </dgm:prSet>
      <dgm:spPr/>
    </dgm:pt>
    <dgm:pt modelId="{9A07B604-251A-4E2D-AC25-310CF1378531}" type="pres">
      <dgm:prSet presAssocID="{10F640C6-EC8E-42B4-AF2B-2385E9609C17}" presName="L2TextContainerWrapper" presStyleCnt="0">
        <dgm:presLayoutVars>
          <dgm:chMax val="0"/>
          <dgm:chPref val="0"/>
          <dgm:bulletEnabled val="1"/>
        </dgm:presLayoutVars>
      </dgm:prSet>
      <dgm:spPr/>
    </dgm:pt>
    <dgm:pt modelId="{D3DBCA03-ACEA-42E4-B487-E7407F6993D6}" type="pres">
      <dgm:prSet presAssocID="{10F640C6-EC8E-42B4-AF2B-2385E9609C17}" presName="L2TextContainer" presStyleLbl="bgAccFollowNode1" presStyleIdx="4" presStyleCnt="9"/>
      <dgm:spPr/>
    </dgm:pt>
    <dgm:pt modelId="{FD785C82-1B5E-4871-B887-AA2FB9D328F3}" type="pres">
      <dgm:prSet presAssocID="{10F640C6-EC8E-42B4-AF2B-2385E9609C17}" presName="FlexibleEmptyPlaceHolder" presStyleCnt="0"/>
      <dgm:spPr/>
    </dgm:pt>
    <dgm:pt modelId="{64135A64-1BA0-4035-A060-AC05E5590494}" type="pres">
      <dgm:prSet presAssocID="{10F640C6-EC8E-42B4-AF2B-2385E9609C17}" presName="ConnectLine" presStyleLbl="alignNode1" presStyleIdx="4" presStyleCnt="9"/>
      <dgm:spPr>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gm:spPr>
    </dgm:pt>
    <dgm:pt modelId="{D81A32A3-D9AB-43A3-AD28-9A5A86175946}" type="pres">
      <dgm:prSet presAssocID="{10F640C6-EC8E-42B4-AF2B-2385E9609C17}" presName="ConnectorPoint" presStyleLbl="fgAcc1" presStyleIdx="4" presStyleCnt="9"/>
      <dgm:spPr>
        <a:solidFill>
          <a:schemeClr val="lt1">
            <a:alpha val="90000"/>
            <a:hueOff val="0"/>
            <a:satOff val="0"/>
            <a:lumOff val="0"/>
            <a:alphaOff val="0"/>
          </a:schemeClr>
        </a:solidFill>
        <a:ln w="12700" cap="flat" cmpd="sng" algn="ctr">
          <a:noFill/>
          <a:prstDash val="solid"/>
          <a:miter lim="800000"/>
        </a:ln>
        <a:effectLst/>
      </dgm:spPr>
    </dgm:pt>
    <dgm:pt modelId="{4DDA0E84-D6D2-4E7B-A204-810BACD32BBE}" type="pres">
      <dgm:prSet presAssocID="{10F640C6-EC8E-42B4-AF2B-2385E9609C17}" presName="EmptyPlaceHolder" presStyleCnt="0"/>
      <dgm:spPr/>
    </dgm:pt>
    <dgm:pt modelId="{847AA643-90EB-4ADC-8E7C-BA566C25993C}" type="pres">
      <dgm:prSet presAssocID="{8203F889-1132-490A-BB5B-5096D5CA8746}" presName="spaceBetweenRectangles" presStyleCnt="0"/>
      <dgm:spPr/>
    </dgm:pt>
    <dgm:pt modelId="{B9AC5794-1E1E-4704-88E5-0FF3D680665E}" type="pres">
      <dgm:prSet presAssocID="{826C6C2E-08C5-4714-B90A-54A9264917E9}" presName="composite" presStyleCnt="0"/>
      <dgm:spPr/>
    </dgm:pt>
    <dgm:pt modelId="{C02452E3-44FA-4F30-BBBD-D15739EF8B3A}" type="pres">
      <dgm:prSet presAssocID="{826C6C2E-08C5-4714-B90A-54A9264917E9}" presName="L1TextContainer" presStyleLbl="revTx" presStyleIdx="5" presStyleCnt="9">
        <dgm:presLayoutVars>
          <dgm:chMax val="1"/>
          <dgm:chPref val="1"/>
          <dgm:bulletEnabled val="1"/>
        </dgm:presLayoutVars>
      </dgm:prSet>
      <dgm:spPr/>
    </dgm:pt>
    <dgm:pt modelId="{A16707A2-40A7-47CC-BF75-3630488D22B8}" type="pres">
      <dgm:prSet presAssocID="{826C6C2E-08C5-4714-B90A-54A9264917E9}" presName="L2TextContainerWrapper" presStyleCnt="0">
        <dgm:presLayoutVars>
          <dgm:chMax val="0"/>
          <dgm:chPref val="0"/>
          <dgm:bulletEnabled val="1"/>
        </dgm:presLayoutVars>
      </dgm:prSet>
      <dgm:spPr/>
    </dgm:pt>
    <dgm:pt modelId="{13D1434C-83F1-4210-BF56-156565F48350}" type="pres">
      <dgm:prSet presAssocID="{826C6C2E-08C5-4714-B90A-54A9264917E9}" presName="L2TextContainer" presStyleLbl="bgAccFollowNode1" presStyleIdx="5" presStyleCnt="9"/>
      <dgm:spPr/>
    </dgm:pt>
    <dgm:pt modelId="{DC1629DC-149A-490B-B002-F95DFAD3BFFA}" type="pres">
      <dgm:prSet presAssocID="{826C6C2E-08C5-4714-B90A-54A9264917E9}" presName="FlexibleEmptyPlaceHolder" presStyleCnt="0"/>
      <dgm:spPr/>
    </dgm:pt>
    <dgm:pt modelId="{41BDCFC8-C8EE-42BF-B72D-AA9BA6F6FF42}" type="pres">
      <dgm:prSet presAssocID="{826C6C2E-08C5-4714-B90A-54A9264917E9}" presName="ConnectLine" presStyleLbl="alignNode1" presStyleIdx="5" presStyleCnt="9"/>
      <dgm:spPr>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gm:spPr>
    </dgm:pt>
    <dgm:pt modelId="{866076FA-7916-42DC-9196-89E524981574}" type="pres">
      <dgm:prSet presAssocID="{826C6C2E-08C5-4714-B90A-54A9264917E9}" presName="ConnectorPoint" presStyleLbl="fgAcc1" presStyleIdx="5" presStyleCnt="9"/>
      <dgm:spPr>
        <a:solidFill>
          <a:schemeClr val="lt1">
            <a:alpha val="90000"/>
            <a:hueOff val="0"/>
            <a:satOff val="0"/>
            <a:lumOff val="0"/>
            <a:alphaOff val="0"/>
          </a:schemeClr>
        </a:solidFill>
        <a:ln w="12700" cap="flat" cmpd="sng" algn="ctr">
          <a:noFill/>
          <a:prstDash val="solid"/>
          <a:miter lim="800000"/>
        </a:ln>
        <a:effectLst/>
      </dgm:spPr>
    </dgm:pt>
    <dgm:pt modelId="{314FE87A-7358-47A9-95B6-E5ABF3AFE1E0}" type="pres">
      <dgm:prSet presAssocID="{826C6C2E-08C5-4714-B90A-54A9264917E9}" presName="EmptyPlaceHolder" presStyleCnt="0"/>
      <dgm:spPr/>
    </dgm:pt>
    <dgm:pt modelId="{8E77D94D-4758-4C52-9247-731AC8CC6D7F}" type="pres">
      <dgm:prSet presAssocID="{98EE09CA-16D1-4143-8718-20414C527101}" presName="spaceBetweenRectangles" presStyleCnt="0"/>
      <dgm:spPr/>
    </dgm:pt>
    <dgm:pt modelId="{5D64D159-9BB1-4B13-BDA9-83E5EAE52AA2}" type="pres">
      <dgm:prSet presAssocID="{27065A31-91FF-4EF7-9556-DA98124028E6}" presName="composite" presStyleCnt="0"/>
      <dgm:spPr/>
    </dgm:pt>
    <dgm:pt modelId="{5222A2E6-19B4-4971-B883-40F69652696D}" type="pres">
      <dgm:prSet presAssocID="{27065A31-91FF-4EF7-9556-DA98124028E6}" presName="L1TextContainer" presStyleLbl="revTx" presStyleIdx="6" presStyleCnt="9">
        <dgm:presLayoutVars>
          <dgm:chMax val="1"/>
          <dgm:chPref val="1"/>
          <dgm:bulletEnabled val="1"/>
        </dgm:presLayoutVars>
      </dgm:prSet>
      <dgm:spPr/>
    </dgm:pt>
    <dgm:pt modelId="{0E8D4127-4BA3-4DCC-B311-159B399E6245}" type="pres">
      <dgm:prSet presAssocID="{27065A31-91FF-4EF7-9556-DA98124028E6}" presName="L2TextContainerWrapper" presStyleCnt="0">
        <dgm:presLayoutVars>
          <dgm:chMax val="0"/>
          <dgm:chPref val="0"/>
          <dgm:bulletEnabled val="1"/>
        </dgm:presLayoutVars>
      </dgm:prSet>
      <dgm:spPr/>
    </dgm:pt>
    <dgm:pt modelId="{405A4DA0-F660-4FAF-BF3C-F158E82AD345}" type="pres">
      <dgm:prSet presAssocID="{27065A31-91FF-4EF7-9556-DA98124028E6}" presName="L2TextContainer" presStyleLbl="bgAccFollowNode1" presStyleIdx="6" presStyleCnt="9"/>
      <dgm:spPr/>
    </dgm:pt>
    <dgm:pt modelId="{7800F78B-9504-4DC1-BB04-6129EDE7009A}" type="pres">
      <dgm:prSet presAssocID="{27065A31-91FF-4EF7-9556-DA98124028E6}" presName="FlexibleEmptyPlaceHolder" presStyleCnt="0"/>
      <dgm:spPr/>
    </dgm:pt>
    <dgm:pt modelId="{653AAE88-2144-4BCA-9AAE-E83890F65A0F}" type="pres">
      <dgm:prSet presAssocID="{27065A31-91FF-4EF7-9556-DA98124028E6}" presName="ConnectLine" presStyleLbl="alignNode1" presStyleIdx="6" presStyleCnt="9"/>
      <dgm:spPr>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gm:spPr>
    </dgm:pt>
    <dgm:pt modelId="{63478EC6-D783-41BD-B230-FD7BBD20AF51}" type="pres">
      <dgm:prSet presAssocID="{27065A31-91FF-4EF7-9556-DA98124028E6}" presName="ConnectorPoint" presStyleLbl="fgAcc1" presStyleIdx="6" presStyleCnt="9"/>
      <dgm:spPr>
        <a:solidFill>
          <a:schemeClr val="lt1">
            <a:alpha val="90000"/>
            <a:hueOff val="0"/>
            <a:satOff val="0"/>
            <a:lumOff val="0"/>
            <a:alphaOff val="0"/>
          </a:schemeClr>
        </a:solidFill>
        <a:ln w="12700" cap="flat" cmpd="sng" algn="ctr">
          <a:noFill/>
          <a:prstDash val="solid"/>
          <a:miter lim="800000"/>
        </a:ln>
        <a:effectLst/>
      </dgm:spPr>
    </dgm:pt>
    <dgm:pt modelId="{1011EFCF-07EC-42FB-9ACA-E487768AF644}" type="pres">
      <dgm:prSet presAssocID="{27065A31-91FF-4EF7-9556-DA98124028E6}" presName="EmptyPlaceHolder" presStyleCnt="0"/>
      <dgm:spPr/>
    </dgm:pt>
    <dgm:pt modelId="{90050E75-A50A-4C14-B073-CEE5728D3229}" type="pres">
      <dgm:prSet presAssocID="{857B014B-FFA4-49D4-843A-13BED8996AA0}" presName="spaceBetweenRectangles" presStyleCnt="0"/>
      <dgm:spPr/>
    </dgm:pt>
    <dgm:pt modelId="{CE332BC6-7F8C-4F2D-A7C6-220572D87605}" type="pres">
      <dgm:prSet presAssocID="{3BD483EE-3599-4D5D-AA37-9E37AE1DEDE9}" presName="composite" presStyleCnt="0"/>
      <dgm:spPr/>
    </dgm:pt>
    <dgm:pt modelId="{C0DAF304-43D8-492E-A0A2-EB2CC9F905E9}" type="pres">
      <dgm:prSet presAssocID="{3BD483EE-3599-4D5D-AA37-9E37AE1DEDE9}" presName="L1TextContainer" presStyleLbl="revTx" presStyleIdx="7" presStyleCnt="9">
        <dgm:presLayoutVars>
          <dgm:chMax val="1"/>
          <dgm:chPref val="1"/>
          <dgm:bulletEnabled val="1"/>
        </dgm:presLayoutVars>
      </dgm:prSet>
      <dgm:spPr/>
    </dgm:pt>
    <dgm:pt modelId="{3AF6D413-18D2-46B9-9FFD-71C0005E3ECB}" type="pres">
      <dgm:prSet presAssocID="{3BD483EE-3599-4D5D-AA37-9E37AE1DEDE9}" presName="L2TextContainerWrapper" presStyleCnt="0">
        <dgm:presLayoutVars>
          <dgm:chMax val="0"/>
          <dgm:chPref val="0"/>
          <dgm:bulletEnabled val="1"/>
        </dgm:presLayoutVars>
      </dgm:prSet>
      <dgm:spPr/>
    </dgm:pt>
    <dgm:pt modelId="{B319A1B8-E0FD-450B-BBE1-A3D2E8084B3C}" type="pres">
      <dgm:prSet presAssocID="{3BD483EE-3599-4D5D-AA37-9E37AE1DEDE9}" presName="L2TextContainer" presStyleLbl="bgAccFollowNode1" presStyleIdx="7" presStyleCnt="9"/>
      <dgm:spPr/>
    </dgm:pt>
    <dgm:pt modelId="{710F76EC-68B4-43B4-956B-651FAB50A680}" type="pres">
      <dgm:prSet presAssocID="{3BD483EE-3599-4D5D-AA37-9E37AE1DEDE9}" presName="FlexibleEmptyPlaceHolder" presStyleCnt="0"/>
      <dgm:spPr/>
    </dgm:pt>
    <dgm:pt modelId="{A8F2F7F6-492B-46B5-8FF4-874FE8615B78}" type="pres">
      <dgm:prSet presAssocID="{3BD483EE-3599-4D5D-AA37-9E37AE1DEDE9}" presName="ConnectLine" presStyleLbl="alignNode1" presStyleIdx="7" presStyleCnt="9"/>
      <dgm:spPr>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gm:spPr>
    </dgm:pt>
    <dgm:pt modelId="{05C16B42-5C7F-4EE5-961D-8403DA930BBD}" type="pres">
      <dgm:prSet presAssocID="{3BD483EE-3599-4D5D-AA37-9E37AE1DEDE9}" presName="ConnectorPoint" presStyleLbl="fgAcc1" presStyleIdx="7" presStyleCnt="9"/>
      <dgm:spPr>
        <a:solidFill>
          <a:schemeClr val="lt1">
            <a:alpha val="90000"/>
            <a:hueOff val="0"/>
            <a:satOff val="0"/>
            <a:lumOff val="0"/>
            <a:alphaOff val="0"/>
          </a:schemeClr>
        </a:solidFill>
        <a:ln w="12700" cap="flat" cmpd="sng" algn="ctr">
          <a:noFill/>
          <a:prstDash val="solid"/>
          <a:miter lim="800000"/>
        </a:ln>
        <a:effectLst/>
      </dgm:spPr>
    </dgm:pt>
    <dgm:pt modelId="{FD6030EC-E8DE-4292-A7A5-69D289A31D89}" type="pres">
      <dgm:prSet presAssocID="{3BD483EE-3599-4D5D-AA37-9E37AE1DEDE9}" presName="EmptyPlaceHolder" presStyleCnt="0"/>
      <dgm:spPr/>
    </dgm:pt>
    <dgm:pt modelId="{CB288FB7-5DC7-481B-87E7-900EC2EB6EAF}" type="pres">
      <dgm:prSet presAssocID="{D4FE59F6-98EF-4346-B8ED-62B77592AA96}" presName="spaceBetweenRectangles" presStyleCnt="0"/>
      <dgm:spPr/>
    </dgm:pt>
    <dgm:pt modelId="{D468B69B-D175-4D72-A823-3A1C98B34C64}" type="pres">
      <dgm:prSet presAssocID="{F3480C6C-766B-44BA-834B-0369B2686895}" presName="composite" presStyleCnt="0"/>
      <dgm:spPr/>
    </dgm:pt>
    <dgm:pt modelId="{59C785D1-B35B-4CEF-9F76-DD3680C87D06}" type="pres">
      <dgm:prSet presAssocID="{F3480C6C-766B-44BA-834B-0369B2686895}" presName="L1TextContainer" presStyleLbl="revTx" presStyleIdx="8" presStyleCnt="9">
        <dgm:presLayoutVars>
          <dgm:chMax val="1"/>
          <dgm:chPref val="1"/>
          <dgm:bulletEnabled val="1"/>
        </dgm:presLayoutVars>
      </dgm:prSet>
      <dgm:spPr/>
    </dgm:pt>
    <dgm:pt modelId="{A16CCEA2-CD5D-4AAD-BD1E-D112387056AD}" type="pres">
      <dgm:prSet presAssocID="{F3480C6C-766B-44BA-834B-0369B2686895}" presName="L2TextContainerWrapper" presStyleCnt="0">
        <dgm:presLayoutVars>
          <dgm:chMax val="0"/>
          <dgm:chPref val="0"/>
          <dgm:bulletEnabled val="1"/>
        </dgm:presLayoutVars>
      </dgm:prSet>
      <dgm:spPr/>
    </dgm:pt>
    <dgm:pt modelId="{44A864F6-D1D9-4726-B026-1C8B6BC2722B}" type="pres">
      <dgm:prSet presAssocID="{F3480C6C-766B-44BA-834B-0369B2686895}" presName="L2TextContainer" presStyleLbl="bgAccFollowNode1" presStyleIdx="8" presStyleCnt="9"/>
      <dgm:spPr/>
    </dgm:pt>
    <dgm:pt modelId="{DA494199-95F3-43D5-8FC3-25F5C0A402BA}" type="pres">
      <dgm:prSet presAssocID="{F3480C6C-766B-44BA-834B-0369B2686895}" presName="FlexibleEmptyPlaceHolder" presStyleCnt="0"/>
      <dgm:spPr/>
    </dgm:pt>
    <dgm:pt modelId="{0526B36C-EACE-42FD-8B0B-630FE8A21405}" type="pres">
      <dgm:prSet presAssocID="{F3480C6C-766B-44BA-834B-0369B2686895}" presName="ConnectLine" presStyleLbl="alignNode1" presStyleIdx="8" presStyleCnt="9"/>
      <dgm:spPr>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gm:spPr>
    </dgm:pt>
    <dgm:pt modelId="{FFA881EC-51AE-4692-B7B1-27266FD3CD42}" type="pres">
      <dgm:prSet presAssocID="{F3480C6C-766B-44BA-834B-0369B2686895}" presName="ConnectorPoint" presStyleLbl="fgAcc1" presStyleIdx="8" presStyleCnt="9"/>
      <dgm:spPr>
        <a:solidFill>
          <a:schemeClr val="lt1">
            <a:alpha val="90000"/>
            <a:hueOff val="0"/>
            <a:satOff val="0"/>
            <a:lumOff val="0"/>
            <a:alphaOff val="0"/>
          </a:schemeClr>
        </a:solidFill>
        <a:ln w="12700" cap="flat" cmpd="sng" algn="ctr">
          <a:noFill/>
          <a:prstDash val="solid"/>
          <a:miter lim="800000"/>
        </a:ln>
        <a:effectLst/>
      </dgm:spPr>
    </dgm:pt>
    <dgm:pt modelId="{80199AF3-88C4-4AC7-9B3F-78DD34566B78}" type="pres">
      <dgm:prSet presAssocID="{F3480C6C-766B-44BA-834B-0369B2686895}" presName="EmptyPlaceHolder" presStyleCnt="0"/>
      <dgm:spPr/>
    </dgm:pt>
  </dgm:ptLst>
  <dgm:cxnLst>
    <dgm:cxn modelId="{F29B3708-2620-4FE2-BA94-ED101012FD16}" type="presOf" srcId="{D787C6D5-E488-4FC9-A0AF-73F5EDBECED1}" destId="{44A864F6-D1D9-4726-B026-1C8B6BC2722B}" srcOrd="0" destOrd="0" presId="urn:microsoft.com/office/officeart/2017/3/layout/HorizontalPathTimeline"/>
    <dgm:cxn modelId="{F6483010-9722-419B-A637-A27F61A1AB4E}" type="presOf" srcId="{E04EB573-D9CD-4761-A152-AEC1F6D6F601}" destId="{13D1434C-83F1-4210-BF56-156565F48350}" srcOrd="0" destOrd="0" presId="urn:microsoft.com/office/officeart/2017/3/layout/HorizontalPathTimeline"/>
    <dgm:cxn modelId="{F8024914-9931-4F13-8199-51E42962E933}" type="presOf" srcId="{E588E661-AC26-4CDD-A761-4AD106069D44}" destId="{C0189E8B-8669-462A-BD25-69C4CBE61C3E}" srcOrd="0" destOrd="0" presId="urn:microsoft.com/office/officeart/2017/3/layout/HorizontalPathTimeline"/>
    <dgm:cxn modelId="{EFFF6515-9F9B-4502-8939-C9AFF2C0D6FA}" type="presOf" srcId="{942941D2-0227-4354-AD4B-093F405D93CE}" destId="{26D50F16-870B-464F-BEA4-BEFDD248CF89}" srcOrd="0" destOrd="0" presId="urn:microsoft.com/office/officeart/2017/3/layout/HorizontalPathTimeline"/>
    <dgm:cxn modelId="{8F2ACA15-B5AF-4BBE-9831-3B0D81437E1F}" srcId="{F3480C6C-766B-44BA-834B-0369B2686895}" destId="{D787C6D5-E488-4FC9-A0AF-73F5EDBECED1}" srcOrd="0" destOrd="0" parTransId="{6A16E329-408A-4A29-8B57-7C682ABAE187}" sibTransId="{67C84C7D-9E83-4E11-930A-13A73A989D63}"/>
    <dgm:cxn modelId="{6FFF8C16-4AEC-4F11-9F60-E182396CA100}" type="presOf" srcId="{EC992EB9-0ABC-4C01-92EF-83821B19DB6A}" destId="{B319A1B8-E0FD-450B-BBE1-A3D2E8084B3C}" srcOrd="0" destOrd="0" presId="urn:microsoft.com/office/officeart/2017/3/layout/HorizontalPathTimeline"/>
    <dgm:cxn modelId="{F6CDCA20-6B06-42C7-ACE4-D3C7849EDCA8}" srcId="{942941D2-0227-4354-AD4B-093F405D93CE}" destId="{A7B555F0-2ACF-443B-9E4D-2464ED241614}" srcOrd="1" destOrd="0" parTransId="{3D2EC1CB-A187-4B96-B521-35AA74942D20}" sibTransId="{B6622BD6-EFD5-4C05-B15A-8FEB3E5ED22B}"/>
    <dgm:cxn modelId="{88E99738-D784-4BA4-85F6-91E7821AD48C}" srcId="{942941D2-0227-4354-AD4B-093F405D93CE}" destId="{3BD483EE-3599-4D5D-AA37-9E37AE1DEDE9}" srcOrd="7" destOrd="0" parTransId="{EAFC2758-E6F4-489C-BF01-5F4F63E0BF03}" sibTransId="{D4FE59F6-98EF-4346-B8ED-62B77592AA96}"/>
    <dgm:cxn modelId="{B81A7446-B7D8-422E-8543-CD749D95EEB3}" type="presOf" srcId="{C0C434F0-A1F3-4EAC-9450-FAF48EF94B48}" destId="{327E3444-DA2A-42C6-9BB1-85EDACD6BA05}" srcOrd="0" destOrd="0" presId="urn:microsoft.com/office/officeart/2017/3/layout/HorizontalPathTimeline"/>
    <dgm:cxn modelId="{552DBA69-7CC2-4BFD-9E35-07572419C55B}" srcId="{942941D2-0227-4354-AD4B-093F405D93CE}" destId="{07F93B35-BA7E-43A6-90C2-736A1E12B483}" srcOrd="2" destOrd="0" parTransId="{5A9E9CE0-E2A0-4E24-B06C-9A3CE17CA25B}" sibTransId="{46A18AF8-365F-43B5-884D-ABFE73BABADB}"/>
    <dgm:cxn modelId="{847C774A-FC49-4F89-BD88-393DAF56693F}" type="presOf" srcId="{8ECA521B-9634-47AA-B33F-101C4FB84DCC}" destId="{59CFF3A8-9C42-4818-A0A5-3C47DB0C2FBE}" srcOrd="0" destOrd="0" presId="urn:microsoft.com/office/officeart/2017/3/layout/HorizontalPathTimeline"/>
    <dgm:cxn modelId="{CDB8836B-6D28-4C9B-B669-93C6BE4E94B9}" srcId="{3BD483EE-3599-4D5D-AA37-9E37AE1DEDE9}" destId="{EC992EB9-0ABC-4C01-92EF-83821B19DB6A}" srcOrd="0" destOrd="0" parTransId="{841F563E-1DDE-486C-92E4-12D61B16943D}" sibTransId="{BA7EB4F6-6DD7-4BB4-A24F-35CAE4CF5DEA}"/>
    <dgm:cxn modelId="{FE470372-0A89-4457-B528-C8EE2C6B5D28}" type="presOf" srcId="{DF7DD552-FD69-48A9-AC80-C8C17292D409}" destId="{22B3739C-D1B0-47C0-B1FB-99FC2B50BAC2}" srcOrd="0" destOrd="0" presId="urn:microsoft.com/office/officeart/2017/3/layout/HorizontalPathTimeline"/>
    <dgm:cxn modelId="{884D0678-A188-40DC-9473-DD4EF32ECE28}" type="presOf" srcId="{10F640C6-EC8E-42B4-AF2B-2385E9609C17}" destId="{43B7F159-CBE1-4D32-A042-B7EA21F25CC3}" srcOrd="0" destOrd="0" presId="urn:microsoft.com/office/officeart/2017/3/layout/HorizontalPathTimeline"/>
    <dgm:cxn modelId="{5BD14480-477A-436E-9556-A061EAF1F46E}" srcId="{942941D2-0227-4354-AD4B-093F405D93CE}" destId="{C0C434F0-A1F3-4EAC-9450-FAF48EF94B48}" srcOrd="3" destOrd="0" parTransId="{A2147408-BBB4-468F-87AD-03260DCAD831}" sibTransId="{4752BFD7-778C-4E4E-A16F-9AE356998DCF}"/>
    <dgm:cxn modelId="{9CDBAC86-9522-4BB7-BA9D-7BDB7110EC60}" type="presOf" srcId="{07F93B35-BA7E-43A6-90C2-736A1E12B483}" destId="{818C5F9B-B151-4DCC-8FBA-CCA94AFFBF6E}" srcOrd="0" destOrd="0" presId="urn:microsoft.com/office/officeart/2017/3/layout/HorizontalPathTimeline"/>
    <dgm:cxn modelId="{B4B48B95-776F-420A-9E24-2D93A538D624}" srcId="{C0C434F0-A1F3-4EAC-9450-FAF48EF94B48}" destId="{DF7DD552-FD69-48A9-AC80-C8C17292D409}" srcOrd="0" destOrd="0" parTransId="{561929C7-BC64-4036-B90E-A7A2DB38FF52}" sibTransId="{914A4441-B313-4DCD-A673-093F1E4B2835}"/>
    <dgm:cxn modelId="{913AA5A1-608F-44A6-915F-441E73A3C29B}" srcId="{27065A31-91FF-4EF7-9556-DA98124028E6}" destId="{0F7D0A1E-2091-44E3-B3DB-BF681FD39DD9}" srcOrd="0" destOrd="0" parTransId="{24B37448-1CDB-4BA9-A747-CAD2EAB0B1D1}" sibTransId="{E1E6C097-A9CE-44F8-964D-BF2D3846F326}"/>
    <dgm:cxn modelId="{C906DDA7-0D1E-48CD-B697-AF85EAB77D5A}" type="presOf" srcId="{0F7D0A1E-2091-44E3-B3DB-BF681FD39DD9}" destId="{405A4DA0-F660-4FAF-BF3C-F158E82AD345}" srcOrd="0" destOrd="0" presId="urn:microsoft.com/office/officeart/2017/3/layout/HorizontalPathTimeline"/>
    <dgm:cxn modelId="{29CDA9AA-AED3-4A68-BFC3-B6429A1893DF}" type="presOf" srcId="{27065A31-91FF-4EF7-9556-DA98124028E6}" destId="{5222A2E6-19B4-4971-B883-40F69652696D}" srcOrd="0" destOrd="0" presId="urn:microsoft.com/office/officeart/2017/3/layout/HorizontalPathTimeline"/>
    <dgm:cxn modelId="{6AD6F6AA-90BE-4EF2-9051-010F36D87F70}" type="presOf" srcId="{A7B555F0-2ACF-443B-9E4D-2464ED241614}" destId="{E8EB7D05-AE4D-4A3E-948E-887359CD2BDC}" srcOrd="0" destOrd="0" presId="urn:microsoft.com/office/officeart/2017/3/layout/HorizontalPathTimeline"/>
    <dgm:cxn modelId="{6E3B27B2-B06B-4A9F-A283-AEB982AD8E9C}" srcId="{4060A5BC-8127-4067-B3E7-35BB620E28D9}" destId="{E588E661-AC26-4CDD-A761-4AD106069D44}" srcOrd="0" destOrd="0" parTransId="{1A9E3BC6-278E-46B9-93AF-AC9278F65ADA}" sibTransId="{B270D206-C1DF-4221-ABC7-F802FA4A618F}"/>
    <dgm:cxn modelId="{B3799CB7-E004-4F6A-A54D-915D97D2D6C2}" srcId="{07F93B35-BA7E-43A6-90C2-736A1E12B483}" destId="{C96A7BD6-79B4-4109-8118-2571CEB49BCD}" srcOrd="0" destOrd="0" parTransId="{DAB808AE-4E90-4E35-B5CF-7946CA15C54F}" sibTransId="{7725D41D-59A8-4095-82A5-DB5806D35517}"/>
    <dgm:cxn modelId="{F02C71BA-0B5A-4702-84E9-A7E4AD16B1FF}" srcId="{826C6C2E-08C5-4714-B90A-54A9264917E9}" destId="{E04EB573-D9CD-4761-A152-AEC1F6D6F601}" srcOrd="0" destOrd="0" parTransId="{77134786-3B85-4C60-9446-30159DC4D752}" sibTransId="{01CC13FF-E4BF-4ABD-AD0C-F7787AA5A6B3}"/>
    <dgm:cxn modelId="{9F11C7BD-935E-41FA-A903-15438DFFCA78}" type="presOf" srcId="{3BD483EE-3599-4D5D-AA37-9E37AE1DEDE9}" destId="{C0DAF304-43D8-492E-A0A2-EB2CC9F905E9}" srcOrd="0" destOrd="0" presId="urn:microsoft.com/office/officeart/2017/3/layout/HorizontalPathTimeline"/>
    <dgm:cxn modelId="{AF5D9FC3-BE0F-412E-B816-4E1D3125D079}" srcId="{942941D2-0227-4354-AD4B-093F405D93CE}" destId="{F3480C6C-766B-44BA-834B-0369B2686895}" srcOrd="8" destOrd="0" parTransId="{EC37087C-F42C-4D77-BB24-94AD625A1F5F}" sibTransId="{8B590BD6-A905-4D93-8D3E-844892B139FA}"/>
    <dgm:cxn modelId="{8D40FECB-4B19-480E-97A4-C3B49533B84F}" srcId="{942941D2-0227-4354-AD4B-093F405D93CE}" destId="{27065A31-91FF-4EF7-9556-DA98124028E6}" srcOrd="6" destOrd="0" parTransId="{2A8A3597-CC4E-45FC-89DC-17D43CCFA24D}" sibTransId="{857B014B-FFA4-49D4-843A-13BED8996AA0}"/>
    <dgm:cxn modelId="{F89384CF-B7EB-4D65-8BCA-2BCDD0A9BF59}" type="presOf" srcId="{F3480C6C-766B-44BA-834B-0369B2686895}" destId="{59C785D1-B35B-4CEF-9F76-DD3680C87D06}" srcOrd="0" destOrd="0" presId="urn:microsoft.com/office/officeart/2017/3/layout/HorizontalPathTimeline"/>
    <dgm:cxn modelId="{4AD1C4D3-C342-445B-8216-F0C4FFB041A0}" type="presOf" srcId="{392AB6D7-39FF-4F68-BEDA-372F9E63B0C4}" destId="{D3DBCA03-ACEA-42E4-B487-E7407F6993D6}" srcOrd="0" destOrd="0" presId="urn:microsoft.com/office/officeart/2017/3/layout/HorizontalPathTimeline"/>
    <dgm:cxn modelId="{33E27AE7-326F-4759-A295-D6630D7AEDA9}" type="presOf" srcId="{826C6C2E-08C5-4714-B90A-54A9264917E9}" destId="{C02452E3-44FA-4F30-BBBD-D15739EF8B3A}" srcOrd="0" destOrd="0" presId="urn:microsoft.com/office/officeart/2017/3/layout/HorizontalPathTimeline"/>
    <dgm:cxn modelId="{5B2D91ED-0A84-4857-8369-A4E95FE5C436}" type="presOf" srcId="{C96A7BD6-79B4-4109-8118-2571CEB49BCD}" destId="{63427321-E96E-4265-8831-99710DB1A826}" srcOrd="0" destOrd="0" presId="urn:microsoft.com/office/officeart/2017/3/layout/HorizontalPathTimeline"/>
    <dgm:cxn modelId="{060D5CF1-F2E0-49B7-946C-827A14ED77E1}" srcId="{942941D2-0227-4354-AD4B-093F405D93CE}" destId="{4060A5BC-8127-4067-B3E7-35BB620E28D9}" srcOrd="0" destOrd="0" parTransId="{BCEA0BFB-C2DC-4E5D-9B7D-B15831F291BD}" sibTransId="{E0CF151F-DDA9-46B6-87E4-363911D1D7D5}"/>
    <dgm:cxn modelId="{E435B1F4-CAE1-4C62-981C-C6DC214DC433}" srcId="{10F640C6-EC8E-42B4-AF2B-2385E9609C17}" destId="{392AB6D7-39FF-4F68-BEDA-372F9E63B0C4}" srcOrd="0" destOrd="0" parTransId="{5C722191-5C25-4FA3-8163-E1514C969ED8}" sibTransId="{2197E950-014D-4695-8126-E2551226A840}"/>
    <dgm:cxn modelId="{5E5E7EF8-0568-4D50-95D2-20627D4331CF}" srcId="{942941D2-0227-4354-AD4B-093F405D93CE}" destId="{10F640C6-EC8E-42B4-AF2B-2385E9609C17}" srcOrd="4" destOrd="0" parTransId="{61A5586D-9BF5-4FFE-8D4C-D4E0B935EB0D}" sibTransId="{8203F889-1132-490A-BB5B-5096D5CA8746}"/>
    <dgm:cxn modelId="{D41AF9FA-60B0-4FB7-BF69-D3B767657737}" type="presOf" srcId="{4060A5BC-8127-4067-B3E7-35BB620E28D9}" destId="{6251D40D-8A58-4022-946E-0768951A226F}" srcOrd="0" destOrd="0" presId="urn:microsoft.com/office/officeart/2017/3/layout/HorizontalPathTimeline"/>
    <dgm:cxn modelId="{059798FC-5A4F-4552-9E18-D1C2F911DB69}" srcId="{A7B555F0-2ACF-443B-9E4D-2464ED241614}" destId="{8ECA521B-9634-47AA-B33F-101C4FB84DCC}" srcOrd="0" destOrd="0" parTransId="{3B6DFE50-5A2B-4DC1-919D-BA05CC9CDEEF}" sibTransId="{F4FE1FDB-8DB5-4A4A-9644-CEB211E55F39}"/>
    <dgm:cxn modelId="{1CB467FE-F81E-4C02-9482-1D48C3F39A24}" srcId="{942941D2-0227-4354-AD4B-093F405D93CE}" destId="{826C6C2E-08C5-4714-B90A-54A9264917E9}" srcOrd="5" destOrd="0" parTransId="{7D68AC76-F25E-43E1-A314-0C3AC509A479}" sibTransId="{98EE09CA-16D1-4143-8718-20414C527101}"/>
    <dgm:cxn modelId="{285773FD-8F4C-400D-B5E6-BBF8CA5C288B}" type="presParOf" srcId="{26D50F16-870B-464F-BEA4-BEFDD248CF89}" destId="{0433125F-1603-4A69-9D40-55E14F356FF0}" srcOrd="0" destOrd="0" presId="urn:microsoft.com/office/officeart/2017/3/layout/HorizontalPathTimeline"/>
    <dgm:cxn modelId="{AC002C7A-D629-44D2-AA35-40BBE9BED723}" type="presParOf" srcId="{26D50F16-870B-464F-BEA4-BEFDD248CF89}" destId="{D3FB63C8-03E5-40F6-8BF1-69F9AE3194CE}" srcOrd="1" destOrd="0" presId="urn:microsoft.com/office/officeart/2017/3/layout/HorizontalPathTimeline"/>
    <dgm:cxn modelId="{F280539C-90C7-4674-A940-C80949AC1CEE}" type="presParOf" srcId="{D3FB63C8-03E5-40F6-8BF1-69F9AE3194CE}" destId="{49CA78ED-5F3F-4402-AD04-681196F7D65D}" srcOrd="0" destOrd="0" presId="urn:microsoft.com/office/officeart/2017/3/layout/HorizontalPathTimeline"/>
    <dgm:cxn modelId="{91A7FBB9-E397-4ADD-A47F-4196884A6C3E}" type="presParOf" srcId="{49CA78ED-5F3F-4402-AD04-681196F7D65D}" destId="{6251D40D-8A58-4022-946E-0768951A226F}" srcOrd="0" destOrd="0" presId="urn:microsoft.com/office/officeart/2017/3/layout/HorizontalPathTimeline"/>
    <dgm:cxn modelId="{B057CA5C-29EF-4132-AA6B-9C39BE767678}" type="presParOf" srcId="{49CA78ED-5F3F-4402-AD04-681196F7D65D}" destId="{5369758E-F717-4596-835C-8A6F56ABC390}" srcOrd="1" destOrd="0" presId="urn:microsoft.com/office/officeart/2017/3/layout/HorizontalPathTimeline"/>
    <dgm:cxn modelId="{863317EA-8E8E-467D-B30E-4BEFA9A21619}" type="presParOf" srcId="{5369758E-F717-4596-835C-8A6F56ABC390}" destId="{C0189E8B-8669-462A-BD25-69C4CBE61C3E}" srcOrd="0" destOrd="0" presId="urn:microsoft.com/office/officeart/2017/3/layout/HorizontalPathTimeline"/>
    <dgm:cxn modelId="{7D960293-41F6-45F8-BA69-238252F132AA}" type="presParOf" srcId="{5369758E-F717-4596-835C-8A6F56ABC390}" destId="{D8237618-510F-4DF4-9F60-590931A391DC}" srcOrd="1" destOrd="0" presId="urn:microsoft.com/office/officeart/2017/3/layout/HorizontalPathTimeline"/>
    <dgm:cxn modelId="{AB829BE8-ED32-4C01-9C89-BC44BB9016D0}" type="presParOf" srcId="{49CA78ED-5F3F-4402-AD04-681196F7D65D}" destId="{5857A05F-0F06-4A00-8F73-4EEC40934992}" srcOrd="2" destOrd="0" presId="urn:microsoft.com/office/officeart/2017/3/layout/HorizontalPathTimeline"/>
    <dgm:cxn modelId="{9BC67CAB-850E-4408-82F1-E15E479ADFB4}" type="presParOf" srcId="{49CA78ED-5F3F-4402-AD04-681196F7D65D}" destId="{CE6A200F-6273-46BC-956E-3539B16B8520}" srcOrd="3" destOrd="0" presId="urn:microsoft.com/office/officeart/2017/3/layout/HorizontalPathTimeline"/>
    <dgm:cxn modelId="{374966ED-C5B6-4EC1-BEBD-851AF62187B4}" type="presParOf" srcId="{49CA78ED-5F3F-4402-AD04-681196F7D65D}" destId="{67E261BD-71E2-4C0A-AA7F-A0D91138BB26}" srcOrd="4" destOrd="0" presId="urn:microsoft.com/office/officeart/2017/3/layout/HorizontalPathTimeline"/>
    <dgm:cxn modelId="{395FD367-2D89-429B-BF13-736D2811822B}" type="presParOf" srcId="{D3FB63C8-03E5-40F6-8BF1-69F9AE3194CE}" destId="{C00CFE19-6EFD-4747-A82B-3A26F580D479}" srcOrd="1" destOrd="0" presId="urn:microsoft.com/office/officeart/2017/3/layout/HorizontalPathTimeline"/>
    <dgm:cxn modelId="{5FF804E8-0F6B-40FB-9792-99B4113D5E7B}" type="presParOf" srcId="{D3FB63C8-03E5-40F6-8BF1-69F9AE3194CE}" destId="{797CE83D-EA96-4B45-8E51-A42E037A2E18}" srcOrd="2" destOrd="0" presId="urn:microsoft.com/office/officeart/2017/3/layout/HorizontalPathTimeline"/>
    <dgm:cxn modelId="{44DD8442-59DF-4E7F-8B57-E87F25A600EE}" type="presParOf" srcId="{797CE83D-EA96-4B45-8E51-A42E037A2E18}" destId="{E8EB7D05-AE4D-4A3E-948E-887359CD2BDC}" srcOrd="0" destOrd="0" presId="urn:microsoft.com/office/officeart/2017/3/layout/HorizontalPathTimeline"/>
    <dgm:cxn modelId="{D7BD91F6-0AE2-4034-9322-FB328F46277B}" type="presParOf" srcId="{797CE83D-EA96-4B45-8E51-A42E037A2E18}" destId="{38CAD4BC-46D1-4FAE-B303-51678C52321A}" srcOrd="1" destOrd="0" presId="urn:microsoft.com/office/officeart/2017/3/layout/HorizontalPathTimeline"/>
    <dgm:cxn modelId="{F54327D3-4633-4C75-BEBF-7817F649D0F3}" type="presParOf" srcId="{38CAD4BC-46D1-4FAE-B303-51678C52321A}" destId="{59CFF3A8-9C42-4818-A0A5-3C47DB0C2FBE}" srcOrd="0" destOrd="0" presId="urn:microsoft.com/office/officeart/2017/3/layout/HorizontalPathTimeline"/>
    <dgm:cxn modelId="{46EEC119-25AE-403A-B944-6E8942F25543}" type="presParOf" srcId="{38CAD4BC-46D1-4FAE-B303-51678C52321A}" destId="{B682622B-B7E1-4280-A876-181752A9F3D1}" srcOrd="1" destOrd="0" presId="urn:microsoft.com/office/officeart/2017/3/layout/HorizontalPathTimeline"/>
    <dgm:cxn modelId="{FC7A03AF-0F03-43BD-B9F9-133B2A704538}" type="presParOf" srcId="{797CE83D-EA96-4B45-8E51-A42E037A2E18}" destId="{AC680801-0727-47A0-8D32-7982489D62A7}" srcOrd="2" destOrd="0" presId="urn:microsoft.com/office/officeart/2017/3/layout/HorizontalPathTimeline"/>
    <dgm:cxn modelId="{ACAA63AC-3F83-4886-BA01-C5D6B19853B3}" type="presParOf" srcId="{797CE83D-EA96-4B45-8E51-A42E037A2E18}" destId="{D34B0DC5-6E43-4FFB-A3AA-DB03A810F2E8}" srcOrd="3" destOrd="0" presId="urn:microsoft.com/office/officeart/2017/3/layout/HorizontalPathTimeline"/>
    <dgm:cxn modelId="{2B55F267-3249-47D7-AA9C-C6827381C81D}" type="presParOf" srcId="{797CE83D-EA96-4B45-8E51-A42E037A2E18}" destId="{C5077851-CC14-4ED1-8048-DA3FD30A2DE9}" srcOrd="4" destOrd="0" presId="urn:microsoft.com/office/officeart/2017/3/layout/HorizontalPathTimeline"/>
    <dgm:cxn modelId="{7C332376-0D64-42CA-B43C-BD4A6C91D6F6}" type="presParOf" srcId="{D3FB63C8-03E5-40F6-8BF1-69F9AE3194CE}" destId="{4C1140EF-E300-48F3-B37A-238D61FD7066}" srcOrd="3" destOrd="0" presId="urn:microsoft.com/office/officeart/2017/3/layout/HorizontalPathTimeline"/>
    <dgm:cxn modelId="{619DDB4D-F788-4185-918B-30E15C980E75}" type="presParOf" srcId="{D3FB63C8-03E5-40F6-8BF1-69F9AE3194CE}" destId="{9BEA9670-FB5F-4A38-9F6F-8AE89DF47C88}" srcOrd="4" destOrd="0" presId="urn:microsoft.com/office/officeart/2017/3/layout/HorizontalPathTimeline"/>
    <dgm:cxn modelId="{F762B3D0-BF0D-4AEC-8D97-DB77E5C75DEB}" type="presParOf" srcId="{9BEA9670-FB5F-4A38-9F6F-8AE89DF47C88}" destId="{818C5F9B-B151-4DCC-8FBA-CCA94AFFBF6E}" srcOrd="0" destOrd="0" presId="urn:microsoft.com/office/officeart/2017/3/layout/HorizontalPathTimeline"/>
    <dgm:cxn modelId="{30A65A7E-8D88-465B-9F4A-7A91F11A34B1}" type="presParOf" srcId="{9BEA9670-FB5F-4A38-9F6F-8AE89DF47C88}" destId="{FD64DE68-69D7-49DC-A4B4-5607D09A5BE4}" srcOrd="1" destOrd="0" presId="urn:microsoft.com/office/officeart/2017/3/layout/HorizontalPathTimeline"/>
    <dgm:cxn modelId="{E8EC89CA-8E9E-4820-A84A-4C343D118449}" type="presParOf" srcId="{FD64DE68-69D7-49DC-A4B4-5607D09A5BE4}" destId="{63427321-E96E-4265-8831-99710DB1A826}" srcOrd="0" destOrd="0" presId="urn:microsoft.com/office/officeart/2017/3/layout/HorizontalPathTimeline"/>
    <dgm:cxn modelId="{C48F09D0-4007-4B0B-BFB0-8844F48E7356}" type="presParOf" srcId="{FD64DE68-69D7-49DC-A4B4-5607D09A5BE4}" destId="{FF5C4625-29A3-4CF9-9041-0CC008770280}" srcOrd="1" destOrd="0" presId="urn:microsoft.com/office/officeart/2017/3/layout/HorizontalPathTimeline"/>
    <dgm:cxn modelId="{7A3ADB56-F116-4448-A276-1C6195A5C948}" type="presParOf" srcId="{9BEA9670-FB5F-4A38-9F6F-8AE89DF47C88}" destId="{6280AF09-2DEA-44FE-A6BC-0BBCCE851C6D}" srcOrd="2" destOrd="0" presId="urn:microsoft.com/office/officeart/2017/3/layout/HorizontalPathTimeline"/>
    <dgm:cxn modelId="{E585375A-0147-4797-BCB3-939E4E9D54D1}" type="presParOf" srcId="{9BEA9670-FB5F-4A38-9F6F-8AE89DF47C88}" destId="{1AD02886-15A8-42AB-BCD3-4151739CFA4A}" srcOrd="3" destOrd="0" presId="urn:microsoft.com/office/officeart/2017/3/layout/HorizontalPathTimeline"/>
    <dgm:cxn modelId="{4E810EC8-E1E3-4C56-AC4E-415D070A5230}" type="presParOf" srcId="{9BEA9670-FB5F-4A38-9F6F-8AE89DF47C88}" destId="{EA42DB33-DFF4-4369-89F8-F898BFE2A583}" srcOrd="4" destOrd="0" presId="urn:microsoft.com/office/officeart/2017/3/layout/HorizontalPathTimeline"/>
    <dgm:cxn modelId="{320FA0C6-9C22-4211-9B7E-4D5800277613}" type="presParOf" srcId="{D3FB63C8-03E5-40F6-8BF1-69F9AE3194CE}" destId="{41FEC676-72A9-4516-80FA-73A90BE91A32}" srcOrd="5" destOrd="0" presId="urn:microsoft.com/office/officeart/2017/3/layout/HorizontalPathTimeline"/>
    <dgm:cxn modelId="{65E9734D-1A41-4A7E-ADB9-A223A0273014}" type="presParOf" srcId="{D3FB63C8-03E5-40F6-8BF1-69F9AE3194CE}" destId="{584A0000-B799-4D34-A817-418D4EF0132C}" srcOrd="6" destOrd="0" presId="urn:microsoft.com/office/officeart/2017/3/layout/HorizontalPathTimeline"/>
    <dgm:cxn modelId="{84380B00-3EF8-4AAD-A56E-9D6337F7AC30}" type="presParOf" srcId="{584A0000-B799-4D34-A817-418D4EF0132C}" destId="{327E3444-DA2A-42C6-9BB1-85EDACD6BA05}" srcOrd="0" destOrd="0" presId="urn:microsoft.com/office/officeart/2017/3/layout/HorizontalPathTimeline"/>
    <dgm:cxn modelId="{BB4CD0F5-A7E4-4570-B20A-14FCDAE13638}" type="presParOf" srcId="{584A0000-B799-4D34-A817-418D4EF0132C}" destId="{B54DC1B7-01F5-405B-9026-5DC97FB09CCB}" srcOrd="1" destOrd="0" presId="urn:microsoft.com/office/officeart/2017/3/layout/HorizontalPathTimeline"/>
    <dgm:cxn modelId="{469B1148-39CC-43B1-9517-D239AD720CFA}" type="presParOf" srcId="{B54DC1B7-01F5-405B-9026-5DC97FB09CCB}" destId="{22B3739C-D1B0-47C0-B1FB-99FC2B50BAC2}" srcOrd="0" destOrd="0" presId="urn:microsoft.com/office/officeart/2017/3/layout/HorizontalPathTimeline"/>
    <dgm:cxn modelId="{957BC9A9-30E4-4637-B60E-67A969A6B214}" type="presParOf" srcId="{B54DC1B7-01F5-405B-9026-5DC97FB09CCB}" destId="{1C79A8C6-1F9B-4123-8569-C680DD6DFEE4}" srcOrd="1" destOrd="0" presId="urn:microsoft.com/office/officeart/2017/3/layout/HorizontalPathTimeline"/>
    <dgm:cxn modelId="{C1294079-60B5-4A0F-B0B3-0BCB07664371}" type="presParOf" srcId="{584A0000-B799-4D34-A817-418D4EF0132C}" destId="{943934A5-9D03-4F2E-9DDA-6A15A678B3C9}" srcOrd="2" destOrd="0" presId="urn:microsoft.com/office/officeart/2017/3/layout/HorizontalPathTimeline"/>
    <dgm:cxn modelId="{E086A2FB-9929-4DA6-84BE-7A069C7BAACA}" type="presParOf" srcId="{584A0000-B799-4D34-A817-418D4EF0132C}" destId="{C58224F4-9831-4A90-AAE3-779CF08339C2}" srcOrd="3" destOrd="0" presId="urn:microsoft.com/office/officeart/2017/3/layout/HorizontalPathTimeline"/>
    <dgm:cxn modelId="{22294C63-2203-4511-8B21-4621F41A4A26}" type="presParOf" srcId="{584A0000-B799-4D34-A817-418D4EF0132C}" destId="{0071A2DC-D16F-4F35-9C6F-7DDBD565515F}" srcOrd="4" destOrd="0" presId="urn:microsoft.com/office/officeart/2017/3/layout/HorizontalPathTimeline"/>
    <dgm:cxn modelId="{0DD6693F-EB47-4243-B363-26E21A883083}" type="presParOf" srcId="{D3FB63C8-03E5-40F6-8BF1-69F9AE3194CE}" destId="{7844765E-3484-44AE-B8EA-5EE1B8138074}" srcOrd="7" destOrd="0" presId="urn:microsoft.com/office/officeart/2017/3/layout/HorizontalPathTimeline"/>
    <dgm:cxn modelId="{820001D0-C5F5-43E9-80A9-2EBA3596148C}" type="presParOf" srcId="{D3FB63C8-03E5-40F6-8BF1-69F9AE3194CE}" destId="{E5392BD8-EAD3-4A87-B005-DDD6556AB3AC}" srcOrd="8" destOrd="0" presId="urn:microsoft.com/office/officeart/2017/3/layout/HorizontalPathTimeline"/>
    <dgm:cxn modelId="{6DC20EA8-FD19-40D8-BB54-B8A0EF8FD3D2}" type="presParOf" srcId="{E5392BD8-EAD3-4A87-B005-DDD6556AB3AC}" destId="{43B7F159-CBE1-4D32-A042-B7EA21F25CC3}" srcOrd="0" destOrd="0" presId="urn:microsoft.com/office/officeart/2017/3/layout/HorizontalPathTimeline"/>
    <dgm:cxn modelId="{A76F2654-59C3-4B39-808A-43173143B9FF}" type="presParOf" srcId="{E5392BD8-EAD3-4A87-B005-DDD6556AB3AC}" destId="{9A07B604-251A-4E2D-AC25-310CF1378531}" srcOrd="1" destOrd="0" presId="urn:microsoft.com/office/officeart/2017/3/layout/HorizontalPathTimeline"/>
    <dgm:cxn modelId="{196249F8-3E3A-4879-9B93-4519B4FFA03E}" type="presParOf" srcId="{9A07B604-251A-4E2D-AC25-310CF1378531}" destId="{D3DBCA03-ACEA-42E4-B487-E7407F6993D6}" srcOrd="0" destOrd="0" presId="urn:microsoft.com/office/officeart/2017/3/layout/HorizontalPathTimeline"/>
    <dgm:cxn modelId="{2310D276-FC2D-407C-9CDF-29A447EC5897}" type="presParOf" srcId="{9A07B604-251A-4E2D-AC25-310CF1378531}" destId="{FD785C82-1B5E-4871-B887-AA2FB9D328F3}" srcOrd="1" destOrd="0" presId="urn:microsoft.com/office/officeart/2017/3/layout/HorizontalPathTimeline"/>
    <dgm:cxn modelId="{70DA9D5B-5535-4EDB-B7A9-060AB8D3BADC}" type="presParOf" srcId="{E5392BD8-EAD3-4A87-B005-DDD6556AB3AC}" destId="{64135A64-1BA0-4035-A060-AC05E5590494}" srcOrd="2" destOrd="0" presId="urn:microsoft.com/office/officeart/2017/3/layout/HorizontalPathTimeline"/>
    <dgm:cxn modelId="{8DF8C714-BB8F-4A66-A87B-A09E7AAE02F6}" type="presParOf" srcId="{E5392BD8-EAD3-4A87-B005-DDD6556AB3AC}" destId="{D81A32A3-D9AB-43A3-AD28-9A5A86175946}" srcOrd="3" destOrd="0" presId="urn:microsoft.com/office/officeart/2017/3/layout/HorizontalPathTimeline"/>
    <dgm:cxn modelId="{76A3A40C-FCFA-439C-B52E-B0FDCF388C3A}" type="presParOf" srcId="{E5392BD8-EAD3-4A87-B005-DDD6556AB3AC}" destId="{4DDA0E84-D6D2-4E7B-A204-810BACD32BBE}" srcOrd="4" destOrd="0" presId="urn:microsoft.com/office/officeart/2017/3/layout/HorizontalPathTimeline"/>
    <dgm:cxn modelId="{A689E2A0-1707-49A7-AD40-8DFB9F88D45D}" type="presParOf" srcId="{D3FB63C8-03E5-40F6-8BF1-69F9AE3194CE}" destId="{847AA643-90EB-4ADC-8E7C-BA566C25993C}" srcOrd="9" destOrd="0" presId="urn:microsoft.com/office/officeart/2017/3/layout/HorizontalPathTimeline"/>
    <dgm:cxn modelId="{FC8E340C-459B-4F41-A5A2-3DE77227CB3D}" type="presParOf" srcId="{D3FB63C8-03E5-40F6-8BF1-69F9AE3194CE}" destId="{B9AC5794-1E1E-4704-88E5-0FF3D680665E}" srcOrd="10" destOrd="0" presId="urn:microsoft.com/office/officeart/2017/3/layout/HorizontalPathTimeline"/>
    <dgm:cxn modelId="{F2FA30F5-C010-40D5-8BD2-F3352CD194EF}" type="presParOf" srcId="{B9AC5794-1E1E-4704-88E5-0FF3D680665E}" destId="{C02452E3-44FA-4F30-BBBD-D15739EF8B3A}" srcOrd="0" destOrd="0" presId="urn:microsoft.com/office/officeart/2017/3/layout/HorizontalPathTimeline"/>
    <dgm:cxn modelId="{3B61B134-BF77-4088-B550-40153AB4AAB8}" type="presParOf" srcId="{B9AC5794-1E1E-4704-88E5-0FF3D680665E}" destId="{A16707A2-40A7-47CC-BF75-3630488D22B8}" srcOrd="1" destOrd="0" presId="urn:microsoft.com/office/officeart/2017/3/layout/HorizontalPathTimeline"/>
    <dgm:cxn modelId="{633942D0-B9ED-4D80-B608-ED00D70C6676}" type="presParOf" srcId="{A16707A2-40A7-47CC-BF75-3630488D22B8}" destId="{13D1434C-83F1-4210-BF56-156565F48350}" srcOrd="0" destOrd="0" presId="urn:microsoft.com/office/officeart/2017/3/layout/HorizontalPathTimeline"/>
    <dgm:cxn modelId="{EE8B3015-FCF3-4A48-A463-8F53B3EE462C}" type="presParOf" srcId="{A16707A2-40A7-47CC-BF75-3630488D22B8}" destId="{DC1629DC-149A-490B-B002-F95DFAD3BFFA}" srcOrd="1" destOrd="0" presId="urn:microsoft.com/office/officeart/2017/3/layout/HorizontalPathTimeline"/>
    <dgm:cxn modelId="{174E8C67-4201-47CC-953E-8AA77FED4EB6}" type="presParOf" srcId="{B9AC5794-1E1E-4704-88E5-0FF3D680665E}" destId="{41BDCFC8-C8EE-42BF-B72D-AA9BA6F6FF42}" srcOrd="2" destOrd="0" presId="urn:microsoft.com/office/officeart/2017/3/layout/HorizontalPathTimeline"/>
    <dgm:cxn modelId="{BA67BADE-BED9-4B58-867F-598FBE683C82}" type="presParOf" srcId="{B9AC5794-1E1E-4704-88E5-0FF3D680665E}" destId="{866076FA-7916-42DC-9196-89E524981574}" srcOrd="3" destOrd="0" presId="urn:microsoft.com/office/officeart/2017/3/layout/HorizontalPathTimeline"/>
    <dgm:cxn modelId="{E23C3F96-B4BF-49E2-B01B-0692C152B0F7}" type="presParOf" srcId="{B9AC5794-1E1E-4704-88E5-0FF3D680665E}" destId="{314FE87A-7358-47A9-95B6-E5ABF3AFE1E0}" srcOrd="4" destOrd="0" presId="urn:microsoft.com/office/officeart/2017/3/layout/HorizontalPathTimeline"/>
    <dgm:cxn modelId="{78D41B99-C8F3-4CCC-B274-CCB9A8335A5D}" type="presParOf" srcId="{D3FB63C8-03E5-40F6-8BF1-69F9AE3194CE}" destId="{8E77D94D-4758-4C52-9247-731AC8CC6D7F}" srcOrd="11" destOrd="0" presId="urn:microsoft.com/office/officeart/2017/3/layout/HorizontalPathTimeline"/>
    <dgm:cxn modelId="{D3AFAFF3-F355-49A1-BC32-D6552691552A}" type="presParOf" srcId="{D3FB63C8-03E5-40F6-8BF1-69F9AE3194CE}" destId="{5D64D159-9BB1-4B13-BDA9-83E5EAE52AA2}" srcOrd="12" destOrd="0" presId="urn:microsoft.com/office/officeart/2017/3/layout/HorizontalPathTimeline"/>
    <dgm:cxn modelId="{0152DD0B-CFCD-49FA-8417-3BC9FFD36F45}" type="presParOf" srcId="{5D64D159-9BB1-4B13-BDA9-83E5EAE52AA2}" destId="{5222A2E6-19B4-4971-B883-40F69652696D}" srcOrd="0" destOrd="0" presId="urn:microsoft.com/office/officeart/2017/3/layout/HorizontalPathTimeline"/>
    <dgm:cxn modelId="{D3CA22C2-3C57-4C69-82AC-6DCE8B8D9A72}" type="presParOf" srcId="{5D64D159-9BB1-4B13-BDA9-83E5EAE52AA2}" destId="{0E8D4127-4BA3-4DCC-B311-159B399E6245}" srcOrd="1" destOrd="0" presId="urn:microsoft.com/office/officeart/2017/3/layout/HorizontalPathTimeline"/>
    <dgm:cxn modelId="{89A8C331-AA62-4F99-931C-0746C0860DE8}" type="presParOf" srcId="{0E8D4127-4BA3-4DCC-B311-159B399E6245}" destId="{405A4DA0-F660-4FAF-BF3C-F158E82AD345}" srcOrd="0" destOrd="0" presId="urn:microsoft.com/office/officeart/2017/3/layout/HorizontalPathTimeline"/>
    <dgm:cxn modelId="{5ACB6EAB-A791-4038-9FEB-0C4DDE3E4E81}" type="presParOf" srcId="{0E8D4127-4BA3-4DCC-B311-159B399E6245}" destId="{7800F78B-9504-4DC1-BB04-6129EDE7009A}" srcOrd="1" destOrd="0" presId="urn:microsoft.com/office/officeart/2017/3/layout/HorizontalPathTimeline"/>
    <dgm:cxn modelId="{21734B7B-9118-47D5-8B15-583C823DC38C}" type="presParOf" srcId="{5D64D159-9BB1-4B13-BDA9-83E5EAE52AA2}" destId="{653AAE88-2144-4BCA-9AAE-E83890F65A0F}" srcOrd="2" destOrd="0" presId="urn:microsoft.com/office/officeart/2017/3/layout/HorizontalPathTimeline"/>
    <dgm:cxn modelId="{7ECF52F8-14C5-4ABB-B48D-73BF60448906}" type="presParOf" srcId="{5D64D159-9BB1-4B13-BDA9-83E5EAE52AA2}" destId="{63478EC6-D783-41BD-B230-FD7BBD20AF51}" srcOrd="3" destOrd="0" presId="urn:microsoft.com/office/officeart/2017/3/layout/HorizontalPathTimeline"/>
    <dgm:cxn modelId="{44BD9180-962A-4908-AFE2-3BA8CA91B268}" type="presParOf" srcId="{5D64D159-9BB1-4B13-BDA9-83E5EAE52AA2}" destId="{1011EFCF-07EC-42FB-9ACA-E487768AF644}" srcOrd="4" destOrd="0" presId="urn:microsoft.com/office/officeart/2017/3/layout/HorizontalPathTimeline"/>
    <dgm:cxn modelId="{FFA123A7-B21C-42C2-9EF6-B2E1B0DD9283}" type="presParOf" srcId="{D3FB63C8-03E5-40F6-8BF1-69F9AE3194CE}" destId="{90050E75-A50A-4C14-B073-CEE5728D3229}" srcOrd="13" destOrd="0" presId="urn:microsoft.com/office/officeart/2017/3/layout/HorizontalPathTimeline"/>
    <dgm:cxn modelId="{5C367E12-8BAE-4320-BFBE-39F393EC0F8F}" type="presParOf" srcId="{D3FB63C8-03E5-40F6-8BF1-69F9AE3194CE}" destId="{CE332BC6-7F8C-4F2D-A7C6-220572D87605}" srcOrd="14" destOrd="0" presId="urn:microsoft.com/office/officeart/2017/3/layout/HorizontalPathTimeline"/>
    <dgm:cxn modelId="{E6FAEEE4-8D47-4507-8D65-EFE1E4E5819F}" type="presParOf" srcId="{CE332BC6-7F8C-4F2D-A7C6-220572D87605}" destId="{C0DAF304-43D8-492E-A0A2-EB2CC9F905E9}" srcOrd="0" destOrd="0" presId="urn:microsoft.com/office/officeart/2017/3/layout/HorizontalPathTimeline"/>
    <dgm:cxn modelId="{C979B169-AAD6-437E-A6FD-C76CFA7F2AA0}" type="presParOf" srcId="{CE332BC6-7F8C-4F2D-A7C6-220572D87605}" destId="{3AF6D413-18D2-46B9-9FFD-71C0005E3ECB}" srcOrd="1" destOrd="0" presId="urn:microsoft.com/office/officeart/2017/3/layout/HorizontalPathTimeline"/>
    <dgm:cxn modelId="{80EABB6D-EED4-442D-97FD-BADFF28A4867}" type="presParOf" srcId="{3AF6D413-18D2-46B9-9FFD-71C0005E3ECB}" destId="{B319A1B8-E0FD-450B-BBE1-A3D2E8084B3C}" srcOrd="0" destOrd="0" presId="urn:microsoft.com/office/officeart/2017/3/layout/HorizontalPathTimeline"/>
    <dgm:cxn modelId="{4033EDB1-5E1A-48B5-994A-64B9C697CA93}" type="presParOf" srcId="{3AF6D413-18D2-46B9-9FFD-71C0005E3ECB}" destId="{710F76EC-68B4-43B4-956B-651FAB50A680}" srcOrd="1" destOrd="0" presId="urn:microsoft.com/office/officeart/2017/3/layout/HorizontalPathTimeline"/>
    <dgm:cxn modelId="{9468ADCE-66AF-4054-85FD-A1FDBE52AB7E}" type="presParOf" srcId="{CE332BC6-7F8C-4F2D-A7C6-220572D87605}" destId="{A8F2F7F6-492B-46B5-8FF4-874FE8615B78}" srcOrd="2" destOrd="0" presId="urn:microsoft.com/office/officeart/2017/3/layout/HorizontalPathTimeline"/>
    <dgm:cxn modelId="{D68F23B6-BD2A-4780-9C65-2AEDF360D113}" type="presParOf" srcId="{CE332BC6-7F8C-4F2D-A7C6-220572D87605}" destId="{05C16B42-5C7F-4EE5-961D-8403DA930BBD}" srcOrd="3" destOrd="0" presId="urn:microsoft.com/office/officeart/2017/3/layout/HorizontalPathTimeline"/>
    <dgm:cxn modelId="{8641B465-E7D6-40F5-87D8-72C66E17560C}" type="presParOf" srcId="{CE332BC6-7F8C-4F2D-A7C6-220572D87605}" destId="{FD6030EC-E8DE-4292-A7A5-69D289A31D89}" srcOrd="4" destOrd="0" presId="urn:microsoft.com/office/officeart/2017/3/layout/HorizontalPathTimeline"/>
    <dgm:cxn modelId="{DF3DAE23-B6C6-4767-9060-2AD07CDC9183}" type="presParOf" srcId="{D3FB63C8-03E5-40F6-8BF1-69F9AE3194CE}" destId="{CB288FB7-5DC7-481B-87E7-900EC2EB6EAF}" srcOrd="15" destOrd="0" presId="urn:microsoft.com/office/officeart/2017/3/layout/HorizontalPathTimeline"/>
    <dgm:cxn modelId="{644000A8-2680-4606-B907-17042CA6A102}" type="presParOf" srcId="{D3FB63C8-03E5-40F6-8BF1-69F9AE3194CE}" destId="{D468B69B-D175-4D72-A823-3A1C98B34C64}" srcOrd="16" destOrd="0" presId="urn:microsoft.com/office/officeart/2017/3/layout/HorizontalPathTimeline"/>
    <dgm:cxn modelId="{2CBD342E-B061-447A-BC6C-1BEE81388657}" type="presParOf" srcId="{D468B69B-D175-4D72-A823-3A1C98B34C64}" destId="{59C785D1-B35B-4CEF-9F76-DD3680C87D06}" srcOrd="0" destOrd="0" presId="urn:microsoft.com/office/officeart/2017/3/layout/HorizontalPathTimeline"/>
    <dgm:cxn modelId="{402C4B5E-EA4B-44BE-B3F7-5FA2673368EF}" type="presParOf" srcId="{D468B69B-D175-4D72-A823-3A1C98B34C64}" destId="{A16CCEA2-CD5D-4AAD-BD1E-D112387056AD}" srcOrd="1" destOrd="0" presId="urn:microsoft.com/office/officeart/2017/3/layout/HorizontalPathTimeline"/>
    <dgm:cxn modelId="{D2DC2F21-090C-4457-A806-C443BE421370}" type="presParOf" srcId="{A16CCEA2-CD5D-4AAD-BD1E-D112387056AD}" destId="{44A864F6-D1D9-4726-B026-1C8B6BC2722B}" srcOrd="0" destOrd="0" presId="urn:microsoft.com/office/officeart/2017/3/layout/HorizontalPathTimeline"/>
    <dgm:cxn modelId="{7DDC6523-5A19-46F2-9E6B-E00EAF321378}" type="presParOf" srcId="{A16CCEA2-CD5D-4AAD-BD1E-D112387056AD}" destId="{DA494199-95F3-43D5-8FC3-25F5C0A402BA}" srcOrd="1" destOrd="0" presId="urn:microsoft.com/office/officeart/2017/3/layout/HorizontalPathTimeline"/>
    <dgm:cxn modelId="{39F790C0-221C-48D0-8880-0CD286240976}" type="presParOf" srcId="{D468B69B-D175-4D72-A823-3A1C98B34C64}" destId="{0526B36C-EACE-42FD-8B0B-630FE8A21405}" srcOrd="2" destOrd="0" presId="urn:microsoft.com/office/officeart/2017/3/layout/HorizontalPathTimeline"/>
    <dgm:cxn modelId="{435250EA-D4C5-4161-804B-9DA66834A843}" type="presParOf" srcId="{D468B69B-D175-4D72-A823-3A1C98B34C64}" destId="{FFA881EC-51AE-4692-B7B1-27266FD3CD42}" srcOrd="3" destOrd="0" presId="urn:microsoft.com/office/officeart/2017/3/layout/HorizontalPathTimeline"/>
    <dgm:cxn modelId="{52CFFDA6-CEA5-46BD-987A-421E8B98737A}" type="presParOf" srcId="{D468B69B-D175-4D72-A823-3A1C98B34C64}" destId="{80199AF3-88C4-4AC7-9B3F-78DD34566B78}" srcOrd="4" destOrd="0" presId="urn:microsoft.com/office/officeart/2017/3/layout/HorizontalPath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1D40D-8A58-4022-946E-0768951A226F}">
      <dsp:nvSpPr>
        <dsp:cNvPr id="0" name=""/>
        <dsp:cNvSpPr/>
      </dsp:nvSpPr>
      <dsp:spPr>
        <a:xfrm>
          <a:off x="196729" y="1807979"/>
          <a:ext cx="1564287" cy="38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dirty="0"/>
            <a:t>1695</a:t>
          </a:r>
        </a:p>
      </dsp:txBody>
      <dsp:txXfrm>
        <a:off x="196729" y="1807979"/>
        <a:ext cx="1564287" cy="380450"/>
      </dsp:txXfrm>
    </dsp:sp>
    <dsp:sp modelId="{0433125F-1603-4A69-9D40-55E14F356FF0}">
      <dsp:nvSpPr>
        <dsp:cNvPr id="0" name=""/>
        <dsp:cNvSpPr/>
      </dsp:nvSpPr>
      <dsp:spPr>
        <a:xfrm>
          <a:off x="0" y="1616071"/>
          <a:ext cx="9779182" cy="134672"/>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189E8B-8669-462A-BD25-69C4CBE61C3E}">
      <dsp:nvSpPr>
        <dsp:cNvPr id="0" name=""/>
        <dsp:cNvSpPr/>
      </dsp:nvSpPr>
      <dsp:spPr>
        <a:xfrm>
          <a:off x="118515" y="574041"/>
          <a:ext cx="1720715" cy="46967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dirty="0"/>
            <a:t>Leibniz’s Letter</a:t>
          </a:r>
        </a:p>
      </dsp:txBody>
      <dsp:txXfrm>
        <a:off x="118515" y="574041"/>
        <a:ext cx="1720715" cy="469670"/>
      </dsp:txXfrm>
    </dsp:sp>
    <dsp:sp modelId="{5857A05F-0F06-4A00-8F73-4EEC40934992}">
      <dsp:nvSpPr>
        <dsp:cNvPr id="0" name=""/>
        <dsp:cNvSpPr/>
      </dsp:nvSpPr>
      <dsp:spPr>
        <a:xfrm>
          <a:off x="978873" y="1043712"/>
          <a:ext cx="0" cy="572358"/>
        </a:xfrm>
        <a:prstGeom prst="line">
          <a:avLst/>
        </a:prstGeom>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E8EB7D05-AE4D-4A3E-948E-887359CD2BDC}">
      <dsp:nvSpPr>
        <dsp:cNvPr id="0" name=""/>
        <dsp:cNvSpPr/>
      </dsp:nvSpPr>
      <dsp:spPr>
        <a:xfrm>
          <a:off x="1174409" y="1178385"/>
          <a:ext cx="1564287" cy="38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dirty="0"/>
            <a:t>1832</a:t>
          </a:r>
        </a:p>
      </dsp:txBody>
      <dsp:txXfrm>
        <a:off x="1174409" y="1178385"/>
        <a:ext cx="1564287" cy="380450"/>
      </dsp:txXfrm>
    </dsp:sp>
    <dsp:sp modelId="{59CFF3A8-9C42-4818-A0A5-3C47DB0C2FBE}">
      <dsp:nvSpPr>
        <dsp:cNvPr id="0" name=""/>
        <dsp:cNvSpPr/>
      </dsp:nvSpPr>
      <dsp:spPr>
        <a:xfrm>
          <a:off x="1096194" y="2323102"/>
          <a:ext cx="1720715" cy="46967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dirty="0"/>
            <a:t>Riemann–Liouville </a:t>
          </a:r>
        </a:p>
      </dsp:txBody>
      <dsp:txXfrm>
        <a:off x="1096194" y="2323102"/>
        <a:ext cx="1720715" cy="469670"/>
      </dsp:txXfrm>
    </dsp:sp>
    <dsp:sp modelId="{AC680801-0727-47A0-8D32-7982489D62A7}">
      <dsp:nvSpPr>
        <dsp:cNvPr id="0" name=""/>
        <dsp:cNvSpPr/>
      </dsp:nvSpPr>
      <dsp:spPr>
        <a:xfrm>
          <a:off x="1956552" y="1750743"/>
          <a:ext cx="0" cy="572358"/>
        </a:xfrm>
        <a:prstGeom prst="line">
          <a:avLst/>
        </a:prstGeom>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E6A200F-6273-46BC-956E-3539B16B8520}">
      <dsp:nvSpPr>
        <dsp:cNvPr id="0" name=""/>
        <dsp:cNvSpPr/>
      </dsp:nvSpPr>
      <dsp:spPr>
        <a:xfrm>
          <a:off x="936788" y="1641322"/>
          <a:ext cx="84170" cy="84170"/>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34B0DC5-6E43-4FFB-A3AA-DB03A810F2E8}">
      <dsp:nvSpPr>
        <dsp:cNvPr id="0" name=""/>
        <dsp:cNvSpPr/>
      </dsp:nvSpPr>
      <dsp:spPr>
        <a:xfrm>
          <a:off x="1914467" y="1641322"/>
          <a:ext cx="84170" cy="84170"/>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18C5F9B-B151-4DCC-8FBA-CCA94AFFBF6E}">
      <dsp:nvSpPr>
        <dsp:cNvPr id="0" name=""/>
        <dsp:cNvSpPr/>
      </dsp:nvSpPr>
      <dsp:spPr>
        <a:xfrm>
          <a:off x="2152088" y="1807979"/>
          <a:ext cx="1564287" cy="38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1868</a:t>
          </a:r>
        </a:p>
      </dsp:txBody>
      <dsp:txXfrm>
        <a:off x="2152088" y="1807979"/>
        <a:ext cx="1564287" cy="380450"/>
      </dsp:txXfrm>
    </dsp:sp>
    <dsp:sp modelId="{63427321-E96E-4265-8831-99710DB1A826}">
      <dsp:nvSpPr>
        <dsp:cNvPr id="0" name=""/>
        <dsp:cNvSpPr/>
      </dsp:nvSpPr>
      <dsp:spPr>
        <a:xfrm>
          <a:off x="2073874" y="574041"/>
          <a:ext cx="1720715" cy="46967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dirty="0" err="1"/>
            <a:t>Grünwald</a:t>
          </a:r>
          <a:r>
            <a:rPr lang="en-US" sz="1100" kern="1200" dirty="0"/>
            <a:t>–</a:t>
          </a:r>
          <a:r>
            <a:rPr lang="en-US" sz="1100" kern="1200" dirty="0" err="1"/>
            <a:t>Letnikov</a:t>
          </a:r>
          <a:endParaRPr lang="en-US" sz="1100" kern="1200" dirty="0"/>
        </a:p>
      </dsp:txBody>
      <dsp:txXfrm>
        <a:off x="2073874" y="574041"/>
        <a:ext cx="1720715" cy="469670"/>
      </dsp:txXfrm>
    </dsp:sp>
    <dsp:sp modelId="{6280AF09-2DEA-44FE-A6BC-0BBCCE851C6D}">
      <dsp:nvSpPr>
        <dsp:cNvPr id="0" name=""/>
        <dsp:cNvSpPr/>
      </dsp:nvSpPr>
      <dsp:spPr>
        <a:xfrm>
          <a:off x="2934232" y="1043712"/>
          <a:ext cx="0" cy="572358"/>
        </a:xfrm>
        <a:prstGeom prst="line">
          <a:avLst/>
        </a:prstGeom>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27E3444-DA2A-42C6-9BB1-85EDACD6BA05}">
      <dsp:nvSpPr>
        <dsp:cNvPr id="0" name=""/>
        <dsp:cNvSpPr/>
      </dsp:nvSpPr>
      <dsp:spPr>
        <a:xfrm>
          <a:off x="3129767" y="1178385"/>
          <a:ext cx="1564287" cy="38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t>1967</a:t>
          </a:r>
        </a:p>
      </dsp:txBody>
      <dsp:txXfrm>
        <a:off x="3129767" y="1178385"/>
        <a:ext cx="1564287" cy="380450"/>
      </dsp:txXfrm>
    </dsp:sp>
    <dsp:sp modelId="{22B3739C-D1B0-47C0-B1FB-99FC2B50BAC2}">
      <dsp:nvSpPr>
        <dsp:cNvPr id="0" name=""/>
        <dsp:cNvSpPr/>
      </dsp:nvSpPr>
      <dsp:spPr>
        <a:xfrm>
          <a:off x="3051553" y="2323102"/>
          <a:ext cx="1720715" cy="46967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dirty="0"/>
            <a:t>Caputo</a:t>
          </a:r>
        </a:p>
      </dsp:txBody>
      <dsp:txXfrm>
        <a:off x="3051553" y="2323102"/>
        <a:ext cx="1720715" cy="469670"/>
      </dsp:txXfrm>
    </dsp:sp>
    <dsp:sp modelId="{943934A5-9D03-4F2E-9DDA-6A15A678B3C9}">
      <dsp:nvSpPr>
        <dsp:cNvPr id="0" name=""/>
        <dsp:cNvSpPr/>
      </dsp:nvSpPr>
      <dsp:spPr>
        <a:xfrm>
          <a:off x="3911911" y="1750743"/>
          <a:ext cx="0" cy="572358"/>
        </a:xfrm>
        <a:prstGeom prst="line">
          <a:avLst/>
        </a:prstGeom>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1AD02886-15A8-42AB-BCD3-4151739CFA4A}">
      <dsp:nvSpPr>
        <dsp:cNvPr id="0" name=""/>
        <dsp:cNvSpPr/>
      </dsp:nvSpPr>
      <dsp:spPr>
        <a:xfrm>
          <a:off x="2892146" y="1641322"/>
          <a:ext cx="84170" cy="84170"/>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58224F4-9831-4A90-AAE3-779CF08339C2}">
      <dsp:nvSpPr>
        <dsp:cNvPr id="0" name=""/>
        <dsp:cNvSpPr/>
      </dsp:nvSpPr>
      <dsp:spPr>
        <a:xfrm>
          <a:off x="3869826" y="1641322"/>
          <a:ext cx="84170" cy="84170"/>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43B7F159-CBE1-4D32-A042-B7EA21F25CC3}">
      <dsp:nvSpPr>
        <dsp:cNvPr id="0" name=""/>
        <dsp:cNvSpPr/>
      </dsp:nvSpPr>
      <dsp:spPr>
        <a:xfrm>
          <a:off x="4107447" y="1807979"/>
          <a:ext cx="1564287" cy="38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2002</a:t>
          </a:r>
        </a:p>
      </dsp:txBody>
      <dsp:txXfrm>
        <a:off x="4107447" y="1807979"/>
        <a:ext cx="1564287" cy="380450"/>
      </dsp:txXfrm>
    </dsp:sp>
    <dsp:sp modelId="{D3DBCA03-ACEA-42E4-B487-E7407F6993D6}">
      <dsp:nvSpPr>
        <dsp:cNvPr id="0" name=""/>
        <dsp:cNvSpPr/>
      </dsp:nvSpPr>
      <dsp:spPr>
        <a:xfrm>
          <a:off x="4029233" y="530010"/>
          <a:ext cx="1720715" cy="513702"/>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dirty="0"/>
            <a:t>‘Fractional Schrodinger equation’ (L. </a:t>
          </a:r>
          <a:r>
            <a:rPr lang="en-US" sz="1100" kern="1200" dirty="0" err="1"/>
            <a:t>Naskin</a:t>
          </a:r>
          <a:r>
            <a:rPr lang="en-US" sz="1100" kern="1200" dirty="0"/>
            <a:t>)</a:t>
          </a:r>
        </a:p>
      </dsp:txBody>
      <dsp:txXfrm>
        <a:off x="4029233" y="530010"/>
        <a:ext cx="1720715" cy="513702"/>
      </dsp:txXfrm>
    </dsp:sp>
    <dsp:sp modelId="{64135A64-1BA0-4035-A060-AC05E5590494}">
      <dsp:nvSpPr>
        <dsp:cNvPr id="0" name=""/>
        <dsp:cNvSpPr/>
      </dsp:nvSpPr>
      <dsp:spPr>
        <a:xfrm>
          <a:off x="4889591" y="1043712"/>
          <a:ext cx="0" cy="572358"/>
        </a:xfrm>
        <a:prstGeom prst="line">
          <a:avLst/>
        </a:prstGeom>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02452E3-44FA-4F30-BBBD-D15739EF8B3A}">
      <dsp:nvSpPr>
        <dsp:cNvPr id="0" name=""/>
        <dsp:cNvSpPr/>
      </dsp:nvSpPr>
      <dsp:spPr>
        <a:xfrm>
          <a:off x="5085126" y="1178385"/>
          <a:ext cx="1564287" cy="38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t>2008</a:t>
          </a:r>
        </a:p>
      </dsp:txBody>
      <dsp:txXfrm>
        <a:off x="5085126" y="1178385"/>
        <a:ext cx="1564287" cy="380450"/>
      </dsp:txXfrm>
    </dsp:sp>
    <dsp:sp modelId="{13D1434C-83F1-4210-BF56-156565F48350}">
      <dsp:nvSpPr>
        <dsp:cNvPr id="0" name=""/>
        <dsp:cNvSpPr/>
      </dsp:nvSpPr>
      <dsp:spPr>
        <a:xfrm>
          <a:off x="5006912" y="2323102"/>
          <a:ext cx="1720715" cy="821923"/>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a:t>Fractional vector calculus and fractional Maxwell’s equations (V. Tarasov)</a:t>
          </a:r>
        </a:p>
      </dsp:txBody>
      <dsp:txXfrm>
        <a:off x="5006912" y="2323102"/>
        <a:ext cx="1720715" cy="821923"/>
      </dsp:txXfrm>
    </dsp:sp>
    <dsp:sp modelId="{41BDCFC8-C8EE-42BF-B72D-AA9BA6F6FF42}">
      <dsp:nvSpPr>
        <dsp:cNvPr id="0" name=""/>
        <dsp:cNvSpPr/>
      </dsp:nvSpPr>
      <dsp:spPr>
        <a:xfrm>
          <a:off x="5867270" y="1750743"/>
          <a:ext cx="0" cy="572358"/>
        </a:xfrm>
        <a:prstGeom prst="line">
          <a:avLst/>
        </a:prstGeom>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D81A32A3-D9AB-43A3-AD28-9A5A86175946}">
      <dsp:nvSpPr>
        <dsp:cNvPr id="0" name=""/>
        <dsp:cNvSpPr/>
      </dsp:nvSpPr>
      <dsp:spPr>
        <a:xfrm>
          <a:off x="4847505" y="1641322"/>
          <a:ext cx="84170" cy="84170"/>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866076FA-7916-42DC-9196-89E524981574}">
      <dsp:nvSpPr>
        <dsp:cNvPr id="0" name=""/>
        <dsp:cNvSpPr/>
      </dsp:nvSpPr>
      <dsp:spPr>
        <a:xfrm>
          <a:off x="5825185" y="1641322"/>
          <a:ext cx="84170" cy="84170"/>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222A2E6-19B4-4971-B883-40F69652696D}">
      <dsp:nvSpPr>
        <dsp:cNvPr id="0" name=""/>
        <dsp:cNvSpPr/>
      </dsp:nvSpPr>
      <dsp:spPr>
        <a:xfrm>
          <a:off x="6062806" y="1807979"/>
          <a:ext cx="1564287" cy="38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2011</a:t>
          </a:r>
        </a:p>
      </dsp:txBody>
      <dsp:txXfrm>
        <a:off x="6062806" y="1807979"/>
        <a:ext cx="1564287" cy="380450"/>
      </dsp:txXfrm>
    </dsp:sp>
    <dsp:sp modelId="{405A4DA0-F660-4FAF-BF3C-F158E82AD345}">
      <dsp:nvSpPr>
        <dsp:cNvPr id="0" name=""/>
        <dsp:cNvSpPr/>
      </dsp:nvSpPr>
      <dsp:spPr>
        <a:xfrm>
          <a:off x="5984591" y="0"/>
          <a:ext cx="1720715" cy="1043712"/>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dirty="0"/>
            <a:t>‘Fractional dynamics: applications of fractional calculus to dynamics of particles, fields and media’ (V. Tarasov)</a:t>
          </a:r>
        </a:p>
      </dsp:txBody>
      <dsp:txXfrm>
        <a:off x="5984591" y="0"/>
        <a:ext cx="1720715" cy="1043712"/>
      </dsp:txXfrm>
    </dsp:sp>
    <dsp:sp modelId="{653AAE88-2144-4BCA-9AAE-E83890F65A0F}">
      <dsp:nvSpPr>
        <dsp:cNvPr id="0" name=""/>
        <dsp:cNvSpPr/>
      </dsp:nvSpPr>
      <dsp:spPr>
        <a:xfrm>
          <a:off x="6844949" y="1043712"/>
          <a:ext cx="0" cy="572358"/>
        </a:xfrm>
        <a:prstGeom prst="line">
          <a:avLst/>
        </a:prstGeom>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C0DAF304-43D8-492E-A0A2-EB2CC9F905E9}">
      <dsp:nvSpPr>
        <dsp:cNvPr id="0" name=""/>
        <dsp:cNvSpPr/>
      </dsp:nvSpPr>
      <dsp:spPr>
        <a:xfrm>
          <a:off x="7040485" y="1178385"/>
          <a:ext cx="1564287" cy="38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66750">
            <a:lnSpc>
              <a:spcPct val="90000"/>
            </a:lnSpc>
            <a:spcBef>
              <a:spcPct val="0"/>
            </a:spcBef>
            <a:spcAft>
              <a:spcPct val="35000"/>
            </a:spcAft>
            <a:buNone/>
            <a:defRPr b="1"/>
          </a:pPr>
          <a:r>
            <a:rPr lang="en-US" sz="1500" kern="1200"/>
            <a:t>2015</a:t>
          </a:r>
        </a:p>
      </dsp:txBody>
      <dsp:txXfrm>
        <a:off x="7040485" y="1178385"/>
        <a:ext cx="1564287" cy="380450"/>
      </dsp:txXfrm>
    </dsp:sp>
    <dsp:sp modelId="{B319A1B8-E0FD-450B-BBE1-A3D2E8084B3C}">
      <dsp:nvSpPr>
        <dsp:cNvPr id="0" name=""/>
        <dsp:cNvSpPr/>
      </dsp:nvSpPr>
      <dsp:spPr>
        <a:xfrm>
          <a:off x="6962271" y="2323102"/>
          <a:ext cx="1720715" cy="46967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dirty="0"/>
            <a:t>Caputo–Fabrizio</a:t>
          </a:r>
        </a:p>
      </dsp:txBody>
      <dsp:txXfrm>
        <a:off x="6962271" y="2323102"/>
        <a:ext cx="1720715" cy="469670"/>
      </dsp:txXfrm>
    </dsp:sp>
    <dsp:sp modelId="{A8F2F7F6-492B-46B5-8FF4-874FE8615B78}">
      <dsp:nvSpPr>
        <dsp:cNvPr id="0" name=""/>
        <dsp:cNvSpPr/>
      </dsp:nvSpPr>
      <dsp:spPr>
        <a:xfrm>
          <a:off x="7822629" y="1750743"/>
          <a:ext cx="0" cy="572358"/>
        </a:xfrm>
        <a:prstGeom prst="line">
          <a:avLst/>
        </a:prstGeom>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63478EC6-D783-41BD-B230-FD7BBD20AF51}">
      <dsp:nvSpPr>
        <dsp:cNvPr id="0" name=""/>
        <dsp:cNvSpPr/>
      </dsp:nvSpPr>
      <dsp:spPr>
        <a:xfrm>
          <a:off x="6802864" y="1641322"/>
          <a:ext cx="84170" cy="84170"/>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5C16B42-5C7F-4EE5-961D-8403DA930BBD}">
      <dsp:nvSpPr>
        <dsp:cNvPr id="0" name=""/>
        <dsp:cNvSpPr/>
      </dsp:nvSpPr>
      <dsp:spPr>
        <a:xfrm>
          <a:off x="7780544" y="1641322"/>
          <a:ext cx="84170" cy="84170"/>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59C785D1-B35B-4CEF-9F76-DD3680C87D06}">
      <dsp:nvSpPr>
        <dsp:cNvPr id="0" name=""/>
        <dsp:cNvSpPr/>
      </dsp:nvSpPr>
      <dsp:spPr>
        <a:xfrm>
          <a:off x="8018165" y="1807979"/>
          <a:ext cx="1564287" cy="3804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66750">
            <a:lnSpc>
              <a:spcPct val="90000"/>
            </a:lnSpc>
            <a:spcBef>
              <a:spcPct val="0"/>
            </a:spcBef>
            <a:spcAft>
              <a:spcPct val="35000"/>
            </a:spcAft>
            <a:buNone/>
            <a:defRPr b="1"/>
          </a:pPr>
          <a:r>
            <a:rPr lang="en-US" sz="1500" kern="1200"/>
            <a:t>2023</a:t>
          </a:r>
        </a:p>
      </dsp:txBody>
      <dsp:txXfrm>
        <a:off x="8018165" y="1807979"/>
        <a:ext cx="1564287" cy="380450"/>
      </dsp:txXfrm>
    </dsp:sp>
    <dsp:sp modelId="{44A864F6-D1D9-4726-B026-1C8B6BC2722B}">
      <dsp:nvSpPr>
        <dsp:cNvPr id="0" name=""/>
        <dsp:cNvSpPr/>
      </dsp:nvSpPr>
      <dsp:spPr>
        <a:xfrm>
          <a:off x="7939950" y="75016"/>
          <a:ext cx="1720715" cy="968695"/>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4775" tIns="104775" rIns="104775" bIns="104775" numCol="1" spcCol="1270" anchor="ctr" anchorCtr="0">
          <a:noAutofit/>
        </a:bodyPr>
        <a:lstStyle/>
        <a:p>
          <a:pPr marL="0" lvl="0" indent="0" algn="l" defTabSz="488950">
            <a:lnSpc>
              <a:spcPct val="90000"/>
            </a:lnSpc>
            <a:spcBef>
              <a:spcPct val="0"/>
            </a:spcBef>
            <a:spcAft>
              <a:spcPct val="35000"/>
            </a:spcAft>
            <a:buNone/>
          </a:pPr>
          <a:r>
            <a:rPr lang="en-US" sz="1100" kern="1200" dirty="0"/>
            <a:t>‘Experimental </a:t>
          </a:r>
          <a:r>
            <a:rPr lang="en-US" sz="1100" kern="1200" dirty="0" err="1"/>
            <a:t>realisations</a:t>
          </a:r>
          <a:r>
            <a:rPr lang="en-US" sz="1100" kern="1200" dirty="0"/>
            <a:t> of the fractional Schrödinger equation in the temporal domain’ (S. Liu et al.)</a:t>
          </a:r>
        </a:p>
      </dsp:txBody>
      <dsp:txXfrm>
        <a:off x="7939950" y="75016"/>
        <a:ext cx="1720715" cy="968695"/>
      </dsp:txXfrm>
    </dsp:sp>
    <dsp:sp modelId="{0526B36C-EACE-42FD-8B0B-630FE8A21405}">
      <dsp:nvSpPr>
        <dsp:cNvPr id="0" name=""/>
        <dsp:cNvSpPr/>
      </dsp:nvSpPr>
      <dsp:spPr>
        <a:xfrm>
          <a:off x="8800308" y="1043712"/>
          <a:ext cx="0" cy="572358"/>
        </a:xfrm>
        <a:prstGeom prst="line">
          <a:avLst/>
        </a:prstGeom>
        <a:solidFill>
          <a:schemeClr val="accent3">
            <a:hueOff val="0"/>
            <a:satOff val="0"/>
            <a:lumOff val="0"/>
            <a:alphaOff val="0"/>
          </a:schemeClr>
        </a:solidFill>
        <a:ln w="6350" cap="flat" cmpd="sng" algn="ctr">
          <a:solidFill>
            <a:schemeClr val="accent3">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FFA881EC-51AE-4692-B7B1-27266FD3CD42}">
      <dsp:nvSpPr>
        <dsp:cNvPr id="0" name=""/>
        <dsp:cNvSpPr/>
      </dsp:nvSpPr>
      <dsp:spPr>
        <a:xfrm>
          <a:off x="8758223" y="1641322"/>
          <a:ext cx="84170" cy="84170"/>
        </a:xfrm>
        <a:prstGeom prst="ellipse">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129C17-9205-4554-BF5C-070656C2169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B41E939-D5BE-4B7F-BCD2-05DCC4E5E8C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B1389FC-84BB-41A0-BC92-057C08DC342F}" type="datetime1">
              <a:rPr lang="en-GB" smtClean="0"/>
              <a:t>31/03/2025</a:t>
            </a:fld>
            <a:endParaRPr lang="en-GB" dirty="0"/>
          </a:p>
        </p:txBody>
      </p:sp>
      <p:sp>
        <p:nvSpPr>
          <p:cNvPr id="4" name="Footer Placeholder 3">
            <a:extLst>
              <a:ext uri="{FF2B5EF4-FFF2-40B4-BE49-F238E27FC236}">
                <a16:creationId xmlns:a16="http://schemas.microsoft.com/office/drawing/2014/main" id="{F61800B1-1D76-46D4-ADAF-FD5EA7AFBE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FCBFA674-DC58-422B-8963-09FD1B05EDD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A42FE58-2C2A-433E-A3EF-B39ACF97315A}" type="slidenum">
              <a:rPr lang="en-GB" smtClean="0"/>
              <a:t>‹#›</a:t>
            </a:fld>
            <a:endParaRPr lang="en-GB"/>
          </a:p>
        </p:txBody>
      </p:sp>
    </p:spTree>
    <p:extLst>
      <p:ext uri="{BB962C8B-B14F-4D97-AF65-F5344CB8AC3E}">
        <p14:creationId xmlns:p14="http://schemas.microsoft.com/office/powerpoint/2010/main" val="36635657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9B039-1C6C-4DB3-861A-76F1FF2AC578}" type="datetime1">
              <a:rPr lang="en-GB" noProof="0" smtClean="0"/>
              <a:pPr/>
              <a:t>31/03/2025</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en-GB" noProof="0" smtClean="0"/>
              <a:t>‹#›</a:t>
            </a:fld>
            <a:endParaRPr lang="en-GB"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a:p>
        </p:txBody>
      </p:sp>
      <p:sp>
        <p:nvSpPr>
          <p:cNvPr id="4" name="Slide Number Placeholder 3"/>
          <p:cNvSpPr>
            <a:spLocks noGrp="1"/>
          </p:cNvSpPr>
          <p:nvPr>
            <p:ph type="sldNum" sz="quarter" idx="5"/>
          </p:nvPr>
        </p:nvSpPr>
        <p:spPr/>
        <p:txBody>
          <a:bodyPr rtlCol="0"/>
          <a:lstStyle/>
          <a:p>
            <a:pPr rtl="0"/>
            <a:fld id="{F97DC217-DF71-1A49-B3EA-559F1F43B0FF}" type="slidenum">
              <a:rPr lang="en-GB" smtClean="0"/>
              <a:t>1</a:t>
            </a:fld>
            <a:endParaRPr lang="en-GB"/>
          </a:p>
        </p:txBody>
      </p:sp>
    </p:spTree>
    <p:extLst>
      <p:ext uri="{BB962C8B-B14F-4D97-AF65-F5344CB8AC3E}">
        <p14:creationId xmlns:p14="http://schemas.microsoft.com/office/powerpoint/2010/main" val="427772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42D75-F8EF-9A6F-E967-140DB52A73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6A8088-3A9D-D49F-551A-F747E02C98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C7B2A7-654B-E8ED-37B2-38AE3223E2D8}"/>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C78C908-E1DC-A21D-EEB8-F3B91F9174C4}"/>
              </a:ext>
            </a:extLst>
          </p:cNvPr>
          <p:cNvSpPr>
            <a:spLocks noGrp="1"/>
          </p:cNvSpPr>
          <p:nvPr>
            <p:ph type="sldNum" sz="quarter" idx="5"/>
          </p:nvPr>
        </p:nvSpPr>
        <p:spPr/>
        <p:txBody>
          <a:bodyPr/>
          <a:lstStyle/>
          <a:p>
            <a:pPr rtl="0"/>
            <a:fld id="{F97DC217-DF71-1A49-B3EA-559F1F43B0FF}" type="slidenum">
              <a:rPr lang="en-GB" noProof="0" smtClean="0"/>
              <a:t>18</a:t>
            </a:fld>
            <a:endParaRPr lang="en-GB" noProof="0"/>
          </a:p>
        </p:txBody>
      </p:sp>
    </p:spTree>
    <p:extLst>
      <p:ext uri="{BB962C8B-B14F-4D97-AF65-F5344CB8AC3E}">
        <p14:creationId xmlns:p14="http://schemas.microsoft.com/office/powerpoint/2010/main" val="3883807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6832B-D5F8-8FB9-73A9-C88A0BB9F0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1E927A-9F45-0787-CF08-1478506B61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4208E7-F13E-0D76-F927-4CD91EB3145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F9EE5B2-8EFB-AFB2-B945-30660CF2747E}"/>
              </a:ext>
            </a:extLst>
          </p:cNvPr>
          <p:cNvSpPr>
            <a:spLocks noGrp="1"/>
          </p:cNvSpPr>
          <p:nvPr>
            <p:ph type="sldNum" sz="quarter" idx="5"/>
          </p:nvPr>
        </p:nvSpPr>
        <p:spPr/>
        <p:txBody>
          <a:bodyPr/>
          <a:lstStyle/>
          <a:p>
            <a:pPr rtl="0"/>
            <a:fld id="{F97DC217-DF71-1A49-B3EA-559F1F43B0FF}" type="slidenum">
              <a:rPr lang="en-GB" noProof="0" smtClean="0"/>
              <a:t>19</a:t>
            </a:fld>
            <a:endParaRPr lang="en-GB" noProof="0"/>
          </a:p>
        </p:txBody>
      </p:sp>
    </p:spTree>
    <p:extLst>
      <p:ext uri="{BB962C8B-B14F-4D97-AF65-F5344CB8AC3E}">
        <p14:creationId xmlns:p14="http://schemas.microsoft.com/office/powerpoint/2010/main" val="3752439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B12C2-5033-1159-1FF7-7202367FD2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33C4B8-AED8-EC68-6DD5-98B0317654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970900-BD30-469E-F40E-7B93D242AE7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1683C3EA-032F-626A-F8B2-77DBF533D7A1}"/>
              </a:ext>
            </a:extLst>
          </p:cNvPr>
          <p:cNvSpPr>
            <a:spLocks noGrp="1"/>
          </p:cNvSpPr>
          <p:nvPr>
            <p:ph type="sldNum" sz="quarter" idx="5"/>
          </p:nvPr>
        </p:nvSpPr>
        <p:spPr/>
        <p:txBody>
          <a:bodyPr/>
          <a:lstStyle/>
          <a:p>
            <a:pPr rtl="0"/>
            <a:fld id="{F97DC217-DF71-1A49-B3EA-559F1F43B0FF}" type="slidenum">
              <a:rPr lang="en-GB" noProof="0" smtClean="0"/>
              <a:t>20</a:t>
            </a:fld>
            <a:endParaRPr lang="en-GB" noProof="0"/>
          </a:p>
        </p:txBody>
      </p:sp>
    </p:spTree>
    <p:extLst>
      <p:ext uri="{BB962C8B-B14F-4D97-AF65-F5344CB8AC3E}">
        <p14:creationId xmlns:p14="http://schemas.microsoft.com/office/powerpoint/2010/main" val="1601147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66F00-EBB1-DB81-5E5D-608FBDE96E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AF50B5-5791-C7C4-FA25-CCBAE42E9E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BF74F5-8A27-E1AD-5E06-56756ED69C7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07349A4-CDDC-EF63-113B-EA8EE417CB1A}"/>
              </a:ext>
            </a:extLst>
          </p:cNvPr>
          <p:cNvSpPr>
            <a:spLocks noGrp="1"/>
          </p:cNvSpPr>
          <p:nvPr>
            <p:ph type="sldNum" sz="quarter" idx="5"/>
          </p:nvPr>
        </p:nvSpPr>
        <p:spPr/>
        <p:txBody>
          <a:bodyPr/>
          <a:lstStyle/>
          <a:p>
            <a:pPr rtl="0"/>
            <a:fld id="{F97DC217-DF71-1A49-B3EA-559F1F43B0FF}" type="slidenum">
              <a:rPr lang="en-GB" noProof="0" smtClean="0"/>
              <a:t>21</a:t>
            </a:fld>
            <a:endParaRPr lang="en-GB" noProof="0"/>
          </a:p>
        </p:txBody>
      </p:sp>
    </p:spTree>
    <p:extLst>
      <p:ext uri="{BB962C8B-B14F-4D97-AF65-F5344CB8AC3E}">
        <p14:creationId xmlns:p14="http://schemas.microsoft.com/office/powerpoint/2010/main" val="39957766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5E48C-347A-3CD2-B553-12616BF621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236FFB-3DC1-3373-71E0-72011F8C73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CF5EBD-D05C-9A70-4A85-B410D61EAA45}"/>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56C551D6-E8EF-1FDE-8411-EF76913ABE80}"/>
              </a:ext>
            </a:extLst>
          </p:cNvPr>
          <p:cNvSpPr>
            <a:spLocks noGrp="1"/>
          </p:cNvSpPr>
          <p:nvPr>
            <p:ph type="sldNum" sz="quarter" idx="5"/>
          </p:nvPr>
        </p:nvSpPr>
        <p:spPr/>
        <p:txBody>
          <a:bodyPr/>
          <a:lstStyle/>
          <a:p>
            <a:pPr rtl="0"/>
            <a:fld id="{F97DC217-DF71-1A49-B3EA-559F1F43B0FF}" type="slidenum">
              <a:rPr lang="en-GB" noProof="0" smtClean="0"/>
              <a:t>22</a:t>
            </a:fld>
            <a:endParaRPr lang="en-GB" noProof="0"/>
          </a:p>
        </p:txBody>
      </p:sp>
    </p:spTree>
    <p:extLst>
      <p:ext uri="{BB962C8B-B14F-4D97-AF65-F5344CB8AC3E}">
        <p14:creationId xmlns:p14="http://schemas.microsoft.com/office/powerpoint/2010/main" val="3127080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E2A81-62EF-7FAA-9758-9C0609D727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485782-EA3E-B117-1C5E-FA2CBDF476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DB1B90-869F-8C9B-3BB5-A6F7C250EC50}"/>
              </a:ext>
            </a:extLst>
          </p:cNvPr>
          <p:cNvSpPr>
            <a:spLocks noGrp="1"/>
          </p:cNvSpPr>
          <p:nvPr>
            <p:ph type="body" idx="1"/>
          </p:nvPr>
        </p:nvSpPr>
        <p:spPr/>
        <p:txBody>
          <a:bodyPr/>
          <a:lstStyle/>
          <a:p>
            <a:r>
              <a:rPr lang="en-GB" dirty="0"/>
              <a:t>Shows the decay</a:t>
            </a:r>
          </a:p>
        </p:txBody>
      </p:sp>
      <p:sp>
        <p:nvSpPr>
          <p:cNvPr id="4" name="Slide Number Placeholder 3">
            <a:extLst>
              <a:ext uri="{FF2B5EF4-FFF2-40B4-BE49-F238E27FC236}">
                <a16:creationId xmlns:a16="http://schemas.microsoft.com/office/drawing/2014/main" id="{8F76E670-5095-56A2-00D7-71F6DCABC90E}"/>
              </a:ext>
            </a:extLst>
          </p:cNvPr>
          <p:cNvSpPr>
            <a:spLocks noGrp="1"/>
          </p:cNvSpPr>
          <p:nvPr>
            <p:ph type="sldNum" sz="quarter" idx="5"/>
          </p:nvPr>
        </p:nvSpPr>
        <p:spPr/>
        <p:txBody>
          <a:bodyPr/>
          <a:lstStyle/>
          <a:p>
            <a:pPr rtl="0"/>
            <a:fld id="{F97DC217-DF71-1A49-B3EA-559F1F43B0FF}" type="slidenum">
              <a:rPr lang="en-GB" noProof="0" smtClean="0"/>
              <a:t>23</a:t>
            </a:fld>
            <a:endParaRPr lang="en-GB" noProof="0"/>
          </a:p>
        </p:txBody>
      </p:sp>
    </p:spTree>
    <p:extLst>
      <p:ext uri="{BB962C8B-B14F-4D97-AF65-F5344CB8AC3E}">
        <p14:creationId xmlns:p14="http://schemas.microsoft.com/office/powerpoint/2010/main" val="2337386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73C13-3775-3CF8-6A6E-60BEF5236B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1E42DA-8951-08F1-A1AF-B17EA86DFB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126D50-14EE-2EFC-C617-CB3F625CB3E2}"/>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698415F7-4011-8CC6-4324-D9429EA3599D}"/>
              </a:ext>
            </a:extLst>
          </p:cNvPr>
          <p:cNvSpPr>
            <a:spLocks noGrp="1"/>
          </p:cNvSpPr>
          <p:nvPr>
            <p:ph type="sldNum" sz="quarter" idx="5"/>
          </p:nvPr>
        </p:nvSpPr>
        <p:spPr/>
        <p:txBody>
          <a:bodyPr/>
          <a:lstStyle/>
          <a:p>
            <a:pPr rtl="0"/>
            <a:fld id="{F97DC217-DF71-1A49-B3EA-559F1F43B0FF}" type="slidenum">
              <a:rPr lang="en-GB" noProof="0" smtClean="0"/>
              <a:t>24</a:t>
            </a:fld>
            <a:endParaRPr lang="en-GB" noProof="0"/>
          </a:p>
        </p:txBody>
      </p:sp>
    </p:spTree>
    <p:extLst>
      <p:ext uri="{BB962C8B-B14F-4D97-AF65-F5344CB8AC3E}">
        <p14:creationId xmlns:p14="http://schemas.microsoft.com/office/powerpoint/2010/main" val="3843093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3261C-7A92-2787-797D-A4EF686D1B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F81613-AFE2-E23C-44A1-E0CD348BCD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C3CF55-A509-5A06-A28F-F590316D5D69}"/>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EEFD12A-9AC6-6AB9-9ACD-389F6FBAB6D8}"/>
              </a:ext>
            </a:extLst>
          </p:cNvPr>
          <p:cNvSpPr>
            <a:spLocks noGrp="1"/>
          </p:cNvSpPr>
          <p:nvPr>
            <p:ph type="sldNum" sz="quarter" idx="5"/>
          </p:nvPr>
        </p:nvSpPr>
        <p:spPr/>
        <p:txBody>
          <a:bodyPr/>
          <a:lstStyle/>
          <a:p>
            <a:pPr rtl="0"/>
            <a:fld id="{F97DC217-DF71-1A49-B3EA-559F1F43B0FF}" type="slidenum">
              <a:rPr lang="en-GB" noProof="0" smtClean="0"/>
              <a:t>25</a:t>
            </a:fld>
            <a:endParaRPr lang="en-GB" noProof="0"/>
          </a:p>
        </p:txBody>
      </p:sp>
    </p:spTree>
    <p:extLst>
      <p:ext uri="{BB962C8B-B14F-4D97-AF65-F5344CB8AC3E}">
        <p14:creationId xmlns:p14="http://schemas.microsoft.com/office/powerpoint/2010/main" val="622421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45363-145F-9601-B3F6-36D3F741FC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5F7D1D-8B8C-C71C-9D91-C028FE5373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18EB96-5A38-A95E-4BF7-8741C0D1DC3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9FA99EA5-14D7-9B38-6000-EB34923C6164}"/>
              </a:ext>
            </a:extLst>
          </p:cNvPr>
          <p:cNvSpPr>
            <a:spLocks noGrp="1"/>
          </p:cNvSpPr>
          <p:nvPr>
            <p:ph type="sldNum" sz="quarter" idx="5"/>
          </p:nvPr>
        </p:nvSpPr>
        <p:spPr/>
        <p:txBody>
          <a:bodyPr/>
          <a:lstStyle/>
          <a:p>
            <a:pPr rtl="0"/>
            <a:fld id="{F97DC217-DF71-1A49-B3EA-559F1F43B0FF}" type="slidenum">
              <a:rPr lang="en-GB" noProof="0" smtClean="0"/>
              <a:t>27</a:t>
            </a:fld>
            <a:endParaRPr lang="en-GB" noProof="0"/>
          </a:p>
        </p:txBody>
      </p:sp>
    </p:spTree>
    <p:extLst>
      <p:ext uri="{BB962C8B-B14F-4D97-AF65-F5344CB8AC3E}">
        <p14:creationId xmlns:p14="http://schemas.microsoft.com/office/powerpoint/2010/main" val="6648272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BB2B9-F089-B8AF-F74D-E12F9DE355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9DE8C4-ABB6-BDA2-098A-54220CE926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59E493-CC7D-16AF-D2F9-C69F5093054E}"/>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CDA26FB-2B90-08F6-FC83-EAC08BA56D10}"/>
              </a:ext>
            </a:extLst>
          </p:cNvPr>
          <p:cNvSpPr>
            <a:spLocks noGrp="1"/>
          </p:cNvSpPr>
          <p:nvPr>
            <p:ph type="sldNum" sz="quarter" idx="5"/>
          </p:nvPr>
        </p:nvSpPr>
        <p:spPr/>
        <p:txBody>
          <a:bodyPr/>
          <a:lstStyle/>
          <a:p>
            <a:pPr rtl="0"/>
            <a:fld id="{F97DC217-DF71-1A49-B3EA-559F1F43B0FF}" type="slidenum">
              <a:rPr lang="en-GB" noProof="0" smtClean="0"/>
              <a:t>36</a:t>
            </a:fld>
            <a:endParaRPr lang="en-GB" noProof="0"/>
          </a:p>
        </p:txBody>
      </p:sp>
    </p:spTree>
    <p:extLst>
      <p:ext uri="{BB962C8B-B14F-4D97-AF65-F5344CB8AC3E}">
        <p14:creationId xmlns:p14="http://schemas.microsoft.com/office/powerpoint/2010/main" val="364556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B9FA9-1166-AFE4-404F-C81B805FA6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78A1A7-105E-F411-6E68-0E0B962F78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B0FBA6-05B9-630B-9B82-4AD106289D39}"/>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A2B7DEA5-7721-CD0F-81B2-03346CA58BD7}"/>
              </a:ext>
            </a:extLst>
          </p:cNvPr>
          <p:cNvSpPr>
            <a:spLocks noGrp="1"/>
          </p:cNvSpPr>
          <p:nvPr>
            <p:ph type="sldNum" sz="quarter" idx="5"/>
          </p:nvPr>
        </p:nvSpPr>
        <p:spPr/>
        <p:txBody>
          <a:bodyPr/>
          <a:lstStyle/>
          <a:p>
            <a:pPr rtl="0"/>
            <a:fld id="{F97DC217-DF71-1A49-B3EA-559F1F43B0FF}" type="slidenum">
              <a:rPr lang="en-GB" smtClean="0"/>
              <a:t>2</a:t>
            </a:fld>
            <a:endParaRPr lang="en-GB"/>
          </a:p>
        </p:txBody>
      </p:sp>
    </p:spTree>
    <p:extLst>
      <p:ext uri="{BB962C8B-B14F-4D97-AF65-F5344CB8AC3E}">
        <p14:creationId xmlns:p14="http://schemas.microsoft.com/office/powerpoint/2010/main" val="1293229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F97DC217-DF71-1A49-B3EA-559F1F43B0FF}" type="slidenum">
              <a:rPr lang="en-GB" noProof="0" smtClean="0"/>
              <a:t>38</a:t>
            </a:fld>
            <a:endParaRPr lang="en-GB" noProof="0"/>
          </a:p>
        </p:txBody>
      </p:sp>
    </p:spTree>
    <p:extLst>
      <p:ext uri="{BB962C8B-B14F-4D97-AF65-F5344CB8AC3E}">
        <p14:creationId xmlns:p14="http://schemas.microsoft.com/office/powerpoint/2010/main" val="20942246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F230B-970C-91DE-F4BE-E966E53BE9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500FBD-2C34-3B04-87B0-07769F58B0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A26333-0B6D-0A6C-BA7C-5C9146563B4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4CC4F6F9-8E64-4CA0-2CDF-2A46BA249CB8}"/>
              </a:ext>
            </a:extLst>
          </p:cNvPr>
          <p:cNvSpPr>
            <a:spLocks noGrp="1"/>
          </p:cNvSpPr>
          <p:nvPr>
            <p:ph type="sldNum" sz="quarter" idx="5"/>
          </p:nvPr>
        </p:nvSpPr>
        <p:spPr/>
        <p:txBody>
          <a:bodyPr/>
          <a:lstStyle/>
          <a:p>
            <a:pPr rtl="0"/>
            <a:fld id="{F97DC217-DF71-1A49-B3EA-559F1F43B0FF}" type="slidenum">
              <a:rPr lang="en-GB" noProof="0" smtClean="0"/>
              <a:t>39</a:t>
            </a:fld>
            <a:endParaRPr lang="en-GB" noProof="0"/>
          </a:p>
        </p:txBody>
      </p:sp>
    </p:spTree>
    <p:extLst>
      <p:ext uri="{BB962C8B-B14F-4D97-AF65-F5344CB8AC3E}">
        <p14:creationId xmlns:p14="http://schemas.microsoft.com/office/powerpoint/2010/main" val="3341094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E7E3E-2AC3-5573-BDA1-565D3B3C10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712C5B-04C6-3DF8-0C97-D05033A59B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4F1A9B-C9FB-E90F-144D-DE2DCE367999}"/>
              </a:ext>
            </a:extLst>
          </p:cNvPr>
          <p:cNvSpPr>
            <a:spLocks noGrp="1"/>
          </p:cNvSpPr>
          <p:nvPr>
            <p:ph type="body" idx="1"/>
          </p:nvPr>
        </p:nvSpPr>
        <p:spPr/>
        <p:txBody>
          <a:bodyPr/>
          <a:lstStyle/>
          <a:p>
            <a:r>
              <a:rPr lang="en-GB" dirty="0"/>
              <a:t>Prove on the board: </a:t>
            </a:r>
          </a:p>
          <a:p>
            <a:r>
              <a:rPr lang="en-GB" dirty="0"/>
              <a:t>r = a +- bi </a:t>
            </a:r>
          </a:p>
          <a:p>
            <a:r>
              <a:rPr lang="en-GB" dirty="0"/>
              <a:t>b = k</a:t>
            </a:r>
          </a:p>
        </p:txBody>
      </p:sp>
      <p:sp>
        <p:nvSpPr>
          <p:cNvPr id="4" name="Slide Number Placeholder 3">
            <a:extLst>
              <a:ext uri="{FF2B5EF4-FFF2-40B4-BE49-F238E27FC236}">
                <a16:creationId xmlns:a16="http://schemas.microsoft.com/office/drawing/2014/main" id="{44DE074B-E268-DC7A-AD06-792D90E6D526}"/>
              </a:ext>
            </a:extLst>
          </p:cNvPr>
          <p:cNvSpPr>
            <a:spLocks noGrp="1"/>
          </p:cNvSpPr>
          <p:nvPr>
            <p:ph type="sldNum" sz="quarter" idx="5"/>
          </p:nvPr>
        </p:nvSpPr>
        <p:spPr/>
        <p:txBody>
          <a:bodyPr/>
          <a:lstStyle/>
          <a:p>
            <a:pPr rtl="0"/>
            <a:fld id="{F97DC217-DF71-1A49-B3EA-559F1F43B0FF}" type="slidenum">
              <a:rPr lang="en-GB" noProof="0" smtClean="0"/>
              <a:t>40</a:t>
            </a:fld>
            <a:endParaRPr lang="en-GB" noProof="0"/>
          </a:p>
        </p:txBody>
      </p:sp>
    </p:spTree>
    <p:extLst>
      <p:ext uri="{BB962C8B-B14F-4D97-AF65-F5344CB8AC3E}">
        <p14:creationId xmlns:p14="http://schemas.microsoft.com/office/powerpoint/2010/main" val="1813150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234D1-DE56-C7A8-28E8-FA28EF8ABC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C3C1E4-CF59-1AB4-DA8E-27F5E9F77C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2FFA02-6172-A643-C82C-AA37FC541E47}"/>
              </a:ext>
            </a:extLst>
          </p:cNvPr>
          <p:cNvSpPr>
            <a:spLocks noGrp="1"/>
          </p:cNvSpPr>
          <p:nvPr>
            <p:ph type="body" idx="1"/>
          </p:nvPr>
        </p:nvSpPr>
        <p:spPr/>
        <p:txBody>
          <a:bodyPr/>
          <a:lstStyle/>
          <a:p>
            <a:r>
              <a:rPr lang="en-GB" dirty="0"/>
              <a:t>15 mins</a:t>
            </a:r>
          </a:p>
        </p:txBody>
      </p:sp>
      <p:sp>
        <p:nvSpPr>
          <p:cNvPr id="4" name="Slide Number Placeholder 3">
            <a:extLst>
              <a:ext uri="{FF2B5EF4-FFF2-40B4-BE49-F238E27FC236}">
                <a16:creationId xmlns:a16="http://schemas.microsoft.com/office/drawing/2014/main" id="{CBE15502-2A41-A695-03FD-EE62AA4A5A09}"/>
              </a:ext>
            </a:extLst>
          </p:cNvPr>
          <p:cNvSpPr>
            <a:spLocks noGrp="1"/>
          </p:cNvSpPr>
          <p:nvPr>
            <p:ph type="sldNum" sz="quarter" idx="5"/>
          </p:nvPr>
        </p:nvSpPr>
        <p:spPr/>
        <p:txBody>
          <a:bodyPr/>
          <a:lstStyle/>
          <a:p>
            <a:pPr rtl="0"/>
            <a:fld id="{F97DC217-DF71-1A49-B3EA-559F1F43B0FF}" type="slidenum">
              <a:rPr lang="en-GB" noProof="0" smtClean="0"/>
              <a:t>41</a:t>
            </a:fld>
            <a:endParaRPr lang="en-GB" noProof="0"/>
          </a:p>
        </p:txBody>
      </p:sp>
    </p:spTree>
    <p:extLst>
      <p:ext uri="{BB962C8B-B14F-4D97-AF65-F5344CB8AC3E}">
        <p14:creationId xmlns:p14="http://schemas.microsoft.com/office/powerpoint/2010/main" val="27479266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AB9CA-C768-456D-1366-91540F213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6DDC64-283A-676E-370F-36CFA76BFE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A51D2F-E753-3645-1EBB-E02F822B820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B439EF6-5786-1AFA-2C98-AD3FDB65462D}"/>
              </a:ext>
            </a:extLst>
          </p:cNvPr>
          <p:cNvSpPr>
            <a:spLocks noGrp="1"/>
          </p:cNvSpPr>
          <p:nvPr>
            <p:ph type="sldNum" sz="quarter" idx="5"/>
          </p:nvPr>
        </p:nvSpPr>
        <p:spPr/>
        <p:txBody>
          <a:bodyPr/>
          <a:lstStyle/>
          <a:p>
            <a:pPr rtl="0"/>
            <a:fld id="{F97DC217-DF71-1A49-B3EA-559F1F43B0FF}" type="slidenum">
              <a:rPr lang="en-GB" noProof="0" smtClean="0"/>
              <a:t>42</a:t>
            </a:fld>
            <a:endParaRPr lang="en-GB" noProof="0"/>
          </a:p>
        </p:txBody>
      </p:sp>
    </p:spTree>
    <p:extLst>
      <p:ext uri="{BB962C8B-B14F-4D97-AF65-F5344CB8AC3E}">
        <p14:creationId xmlns:p14="http://schemas.microsoft.com/office/powerpoint/2010/main" val="533801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5BB74-16D7-023D-6C77-942D371F98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FF9AD7-729F-1BB6-5D76-750F8A27DB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8A6638-D82F-F632-D543-2340A0958E00}"/>
              </a:ext>
            </a:extLst>
          </p:cNvPr>
          <p:cNvSpPr>
            <a:spLocks noGrp="1"/>
          </p:cNvSpPr>
          <p:nvPr>
            <p:ph type="body" idx="1"/>
          </p:nvPr>
        </p:nvSpPr>
        <p:spPr/>
        <p:txBody>
          <a:bodyPr/>
          <a:lstStyle/>
          <a:p>
            <a:r>
              <a:rPr lang="en-GB" dirty="0"/>
              <a:t>15 mins</a:t>
            </a:r>
          </a:p>
        </p:txBody>
      </p:sp>
      <p:sp>
        <p:nvSpPr>
          <p:cNvPr id="4" name="Slide Number Placeholder 3">
            <a:extLst>
              <a:ext uri="{FF2B5EF4-FFF2-40B4-BE49-F238E27FC236}">
                <a16:creationId xmlns:a16="http://schemas.microsoft.com/office/drawing/2014/main" id="{22E58A59-8DF8-2860-7E8F-BC55B911F19E}"/>
              </a:ext>
            </a:extLst>
          </p:cNvPr>
          <p:cNvSpPr>
            <a:spLocks noGrp="1"/>
          </p:cNvSpPr>
          <p:nvPr>
            <p:ph type="sldNum" sz="quarter" idx="5"/>
          </p:nvPr>
        </p:nvSpPr>
        <p:spPr/>
        <p:txBody>
          <a:bodyPr/>
          <a:lstStyle/>
          <a:p>
            <a:pPr rtl="0"/>
            <a:fld id="{F97DC217-DF71-1A49-B3EA-559F1F43B0FF}" type="slidenum">
              <a:rPr lang="en-GB" noProof="0" smtClean="0"/>
              <a:t>43</a:t>
            </a:fld>
            <a:endParaRPr lang="en-GB" noProof="0"/>
          </a:p>
        </p:txBody>
      </p:sp>
    </p:spTree>
    <p:extLst>
      <p:ext uri="{BB962C8B-B14F-4D97-AF65-F5344CB8AC3E}">
        <p14:creationId xmlns:p14="http://schemas.microsoft.com/office/powerpoint/2010/main" val="31980437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DD455-BCC9-D634-BC24-962018E186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3C7733-29BE-5796-1AD9-3768359889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32D39E-8DC5-7735-8046-99C2568C56A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3AE9F86-0CD1-C243-6ECD-F63CC587B155}"/>
              </a:ext>
            </a:extLst>
          </p:cNvPr>
          <p:cNvSpPr>
            <a:spLocks noGrp="1"/>
          </p:cNvSpPr>
          <p:nvPr>
            <p:ph type="sldNum" sz="quarter" idx="5"/>
          </p:nvPr>
        </p:nvSpPr>
        <p:spPr/>
        <p:txBody>
          <a:bodyPr/>
          <a:lstStyle/>
          <a:p>
            <a:pPr rtl="0"/>
            <a:fld id="{F97DC217-DF71-1A49-B3EA-559F1F43B0FF}" type="slidenum">
              <a:rPr lang="en-GB" noProof="0" smtClean="0"/>
              <a:t>44</a:t>
            </a:fld>
            <a:endParaRPr lang="en-GB" noProof="0"/>
          </a:p>
        </p:txBody>
      </p:sp>
    </p:spTree>
    <p:extLst>
      <p:ext uri="{BB962C8B-B14F-4D97-AF65-F5344CB8AC3E}">
        <p14:creationId xmlns:p14="http://schemas.microsoft.com/office/powerpoint/2010/main" val="18569808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45</a:t>
            </a:fld>
            <a:endParaRPr lang="en-GB"/>
          </a:p>
        </p:txBody>
      </p:sp>
    </p:spTree>
    <p:extLst>
      <p:ext uri="{BB962C8B-B14F-4D97-AF65-F5344CB8AC3E}">
        <p14:creationId xmlns:p14="http://schemas.microsoft.com/office/powerpoint/2010/main" val="1700717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noProof="0" dirty="0"/>
              <a:t>2 mins</a:t>
            </a:r>
          </a:p>
        </p:txBody>
      </p:sp>
      <p:sp>
        <p:nvSpPr>
          <p:cNvPr id="4" name="Slide Number Placeholder 3"/>
          <p:cNvSpPr>
            <a:spLocks noGrp="1"/>
          </p:cNvSpPr>
          <p:nvPr>
            <p:ph type="sldNum" sz="quarter" idx="5"/>
          </p:nvPr>
        </p:nvSpPr>
        <p:spPr/>
        <p:txBody>
          <a:bodyPr/>
          <a:lstStyle/>
          <a:p>
            <a:pPr rtl="0"/>
            <a:fld id="{F97DC217-DF71-1A49-B3EA-559F1F43B0FF}" type="slidenum">
              <a:rPr lang="en-GB" smtClean="0"/>
              <a:t>3</a:t>
            </a:fld>
            <a:endParaRPr lang="en-GB"/>
          </a:p>
        </p:txBody>
      </p:sp>
    </p:spTree>
    <p:extLst>
      <p:ext uri="{BB962C8B-B14F-4D97-AF65-F5344CB8AC3E}">
        <p14:creationId xmlns:p14="http://schemas.microsoft.com/office/powerpoint/2010/main" val="1255847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Most research in this topic is done in the last century!</a:t>
            </a:r>
          </a:p>
        </p:txBody>
      </p:sp>
      <p:sp>
        <p:nvSpPr>
          <p:cNvPr id="4" name="Slide Number Placeholder 3"/>
          <p:cNvSpPr>
            <a:spLocks noGrp="1"/>
          </p:cNvSpPr>
          <p:nvPr>
            <p:ph type="sldNum" sz="quarter" idx="5"/>
          </p:nvPr>
        </p:nvSpPr>
        <p:spPr/>
        <p:txBody>
          <a:bodyPr/>
          <a:lstStyle/>
          <a:p>
            <a:pPr rtl="0"/>
            <a:fld id="{F97DC217-DF71-1A49-B3EA-559F1F43B0FF}" type="slidenum">
              <a:rPr lang="en-GB" noProof="0" smtClean="0"/>
              <a:t>5</a:t>
            </a:fld>
            <a:endParaRPr lang="en-GB" noProof="0"/>
          </a:p>
        </p:txBody>
      </p:sp>
    </p:spTree>
    <p:extLst>
      <p:ext uri="{BB962C8B-B14F-4D97-AF65-F5344CB8AC3E}">
        <p14:creationId xmlns:p14="http://schemas.microsoft.com/office/powerpoint/2010/main" val="2212061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15 mins</a:t>
            </a:r>
          </a:p>
        </p:txBody>
      </p:sp>
      <p:sp>
        <p:nvSpPr>
          <p:cNvPr id="4" name="Slide Number Placeholder 3"/>
          <p:cNvSpPr>
            <a:spLocks noGrp="1"/>
          </p:cNvSpPr>
          <p:nvPr>
            <p:ph type="sldNum" sz="quarter" idx="5"/>
          </p:nvPr>
        </p:nvSpPr>
        <p:spPr/>
        <p:txBody>
          <a:bodyPr/>
          <a:lstStyle/>
          <a:p>
            <a:pPr rtl="0"/>
            <a:fld id="{F97DC217-DF71-1A49-B3EA-559F1F43B0FF}" type="slidenum">
              <a:rPr lang="en-GB" noProof="0" smtClean="0"/>
              <a:t>6</a:t>
            </a:fld>
            <a:endParaRPr lang="en-GB" noProof="0"/>
          </a:p>
        </p:txBody>
      </p:sp>
    </p:spTree>
    <p:extLst>
      <p:ext uri="{BB962C8B-B14F-4D97-AF65-F5344CB8AC3E}">
        <p14:creationId xmlns:p14="http://schemas.microsoft.com/office/powerpoint/2010/main" val="3812137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Ask audience if they think it is easier to generalise derivative or integrals first</a:t>
            </a:r>
          </a:p>
        </p:txBody>
      </p:sp>
      <p:sp>
        <p:nvSpPr>
          <p:cNvPr id="4" name="Slide Number Placeholder 3"/>
          <p:cNvSpPr>
            <a:spLocks noGrp="1"/>
          </p:cNvSpPr>
          <p:nvPr>
            <p:ph type="sldNum" sz="quarter" idx="5"/>
          </p:nvPr>
        </p:nvSpPr>
        <p:spPr/>
        <p:txBody>
          <a:bodyPr/>
          <a:lstStyle/>
          <a:p>
            <a:pPr rtl="0"/>
            <a:fld id="{F97DC217-DF71-1A49-B3EA-559F1F43B0FF}" type="slidenum">
              <a:rPr lang="en-GB" noProof="0" smtClean="0"/>
              <a:t>8</a:t>
            </a:fld>
            <a:endParaRPr lang="en-GB" noProof="0"/>
          </a:p>
        </p:txBody>
      </p:sp>
    </p:spTree>
    <p:extLst>
      <p:ext uri="{BB962C8B-B14F-4D97-AF65-F5344CB8AC3E}">
        <p14:creationId xmlns:p14="http://schemas.microsoft.com/office/powerpoint/2010/main" val="1083488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rtl="0"/>
            <a:fld id="{F97DC217-DF71-1A49-B3EA-559F1F43B0FF}" type="slidenum">
              <a:rPr lang="en-GB" noProof="0" smtClean="0"/>
              <a:t>15</a:t>
            </a:fld>
            <a:endParaRPr lang="en-GB" noProof="0"/>
          </a:p>
        </p:txBody>
      </p:sp>
    </p:spTree>
    <p:extLst>
      <p:ext uri="{BB962C8B-B14F-4D97-AF65-F5344CB8AC3E}">
        <p14:creationId xmlns:p14="http://schemas.microsoft.com/office/powerpoint/2010/main" val="3987300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15 mins</a:t>
            </a:r>
          </a:p>
        </p:txBody>
      </p:sp>
      <p:sp>
        <p:nvSpPr>
          <p:cNvPr id="4" name="Slide Number Placeholder 3"/>
          <p:cNvSpPr>
            <a:spLocks noGrp="1"/>
          </p:cNvSpPr>
          <p:nvPr>
            <p:ph type="sldNum" sz="quarter" idx="5"/>
          </p:nvPr>
        </p:nvSpPr>
        <p:spPr/>
        <p:txBody>
          <a:bodyPr/>
          <a:lstStyle/>
          <a:p>
            <a:pPr rtl="0"/>
            <a:fld id="{F97DC217-DF71-1A49-B3EA-559F1F43B0FF}" type="slidenum">
              <a:rPr lang="en-GB" noProof="0" smtClean="0"/>
              <a:t>16</a:t>
            </a:fld>
            <a:endParaRPr lang="en-GB" noProof="0"/>
          </a:p>
        </p:txBody>
      </p:sp>
    </p:spTree>
    <p:extLst>
      <p:ext uri="{BB962C8B-B14F-4D97-AF65-F5344CB8AC3E}">
        <p14:creationId xmlns:p14="http://schemas.microsoft.com/office/powerpoint/2010/main" val="1514331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CB592-39E1-2A11-9ECD-ADC8CF4199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BC5A4E-EBA3-FCB1-D5E4-2FE0FFD39E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3339C8-0D3C-7EC0-0A31-3BE58E249E9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209AF813-CB00-0AD5-DBC3-8C00013A6E97}"/>
              </a:ext>
            </a:extLst>
          </p:cNvPr>
          <p:cNvSpPr>
            <a:spLocks noGrp="1"/>
          </p:cNvSpPr>
          <p:nvPr>
            <p:ph type="sldNum" sz="quarter" idx="5"/>
          </p:nvPr>
        </p:nvSpPr>
        <p:spPr/>
        <p:txBody>
          <a:bodyPr/>
          <a:lstStyle/>
          <a:p>
            <a:pPr rtl="0"/>
            <a:fld id="{F97DC217-DF71-1A49-B3EA-559F1F43B0FF}" type="slidenum">
              <a:rPr lang="en-GB" noProof="0" smtClean="0"/>
              <a:t>17</a:t>
            </a:fld>
            <a:endParaRPr lang="en-GB" noProof="0"/>
          </a:p>
        </p:txBody>
      </p:sp>
    </p:spTree>
    <p:extLst>
      <p:ext uri="{BB962C8B-B14F-4D97-AF65-F5344CB8AC3E}">
        <p14:creationId xmlns:p14="http://schemas.microsoft.com/office/powerpoint/2010/main" val="1815701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j-lt"/>
              </a:defRPr>
            </a:lvl1pPr>
          </a:lstStyle>
          <a:p>
            <a:pPr rtl="0"/>
            <a:r>
              <a:rPr lang="en-GB" noProof="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j-lt"/>
              </a:defRPr>
            </a:lvl1pPr>
          </a:lstStyle>
          <a:p>
            <a:pPr rtl="0"/>
            <a:r>
              <a:rPr lang="en-GB" noProof="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en-GB" noProof="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r>
              <a:rPr lang="en-GB" noProof="0"/>
              <a:t>10/9/2021</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en-GB" noProof="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en-GB" noProof="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j-lt"/>
              </a:defRPr>
            </a:lvl1pPr>
          </a:lstStyle>
          <a:p>
            <a:pPr rtl="0"/>
            <a:r>
              <a:rPr lang="en-GB" noProof="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r>
              <a:rPr lang="en-GB" noProof="0"/>
              <a:t>Click icon to add picture</a:t>
            </a:r>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r>
              <a:rPr lang="en-GB" noProof="0"/>
              <a:t>Click icon to add picture</a:t>
            </a:r>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r>
              <a:rPr lang="en-GB" noProof="0"/>
              <a:t>Click icon to add picture</a:t>
            </a:r>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r>
              <a:rPr lang="en-GB" noProof="0"/>
              <a:t>Click icon to add picture</a:t>
            </a:r>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r>
              <a:rPr lang="en-GB" noProof="0"/>
              <a:t>10/9/2021</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noProof="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j-lt"/>
              </a:defRPr>
            </a:lvl1pPr>
          </a:lstStyle>
          <a:p>
            <a:pPr rtl="0"/>
            <a:r>
              <a:rPr lang="en-GB" noProof="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r>
              <a:rPr lang="en-GB" noProof="0"/>
              <a:t>Click icon to add picture</a:t>
            </a:r>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r>
              <a:rPr lang="en-GB" noProof="0"/>
              <a:t>10/9/2021</a:t>
            </a:r>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en-GB" noProof="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r>
              <a:rPr lang="en-GB" noProof="0"/>
              <a:t>10/9/2021</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4.gif"/></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4" y="1122363"/>
            <a:ext cx="7052776" cy="2387600"/>
          </a:xfrm>
        </p:spPr>
        <p:txBody>
          <a:bodyPr rtlCol="0"/>
          <a:lstStyle/>
          <a:p>
            <a:pPr rtl="0"/>
            <a:r>
              <a:rPr lang="en-GB" sz="4400" dirty="0"/>
              <a:t>Fractional Dynamics in Physical Science</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rtlCol="0"/>
          <a:lstStyle/>
          <a:p>
            <a:pPr rtl="0"/>
            <a:r>
              <a:rPr lang="en-GB" dirty="0"/>
              <a:t>Conrad Ho</a:t>
            </a:r>
          </a:p>
          <a:p>
            <a:pPr rtl="0"/>
            <a:r>
              <a:rPr lang="en-GB" sz="1500" dirty="0"/>
              <a:t>Presented for Partial Fulfilment of Bachelor’s of Science </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5F462-9B15-3B33-21DE-31F1783A8A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B2CB39-67C6-0513-9923-5B6DD76C5EB1}"/>
              </a:ext>
            </a:extLst>
          </p:cNvPr>
          <p:cNvSpPr>
            <a:spLocks noGrp="1"/>
          </p:cNvSpPr>
          <p:nvPr>
            <p:ph type="title"/>
          </p:nvPr>
        </p:nvSpPr>
        <p:spPr/>
        <p:txBody>
          <a:bodyPr/>
          <a:lstStyle/>
          <a:p>
            <a:r>
              <a:rPr lang="en-GB"/>
              <a:t>The starting point</a:t>
            </a:r>
            <a:endParaRPr lang="en-GB"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2C946B-8B51-D700-298C-3F6BED9EA4E0}"/>
                  </a:ext>
                </a:extLst>
              </p:cNvPr>
              <p:cNvSpPr>
                <a:spLocks noGrp="1"/>
              </p:cNvSpPr>
              <p:nvPr>
                <p:ph idx="1"/>
              </p:nvPr>
            </p:nvSpPr>
            <p:spPr/>
            <p:txBody>
              <a:bodyPr/>
              <a:lstStyle/>
              <a:p>
                <a:r>
                  <a:rPr lang="en-GB" b="0" i="0" dirty="0">
                    <a:effectLst/>
                    <a:latin typeface="-apple-system"/>
                  </a:rPr>
                  <a:t>Cauchy formula for repeated integration:</a:t>
                </a:r>
              </a:p>
              <a:p>
                <a:endParaRPr lang="en-GB" b="0" i="0" dirty="0">
                  <a:effectLst/>
                  <a:latin typeface="-apple-system"/>
                </a:endParaRPr>
              </a:p>
              <a:p>
                <a:endParaRPr lang="en-GB" b="0" i="0" dirty="0">
                  <a:effectLst/>
                  <a:latin typeface="-apple-system"/>
                </a:endParaRPr>
              </a:p>
              <a:p>
                <a:endParaRPr lang="en-GB" dirty="0">
                  <a:latin typeface="-apple-system"/>
                </a:endParaRPr>
              </a:p>
              <a:p>
                <a:endParaRPr lang="en-GB" b="0" i="0" dirty="0">
                  <a:effectLst/>
                  <a:latin typeface="-apple-system"/>
                </a:endParaRPr>
              </a:p>
              <a:p>
                <a:r>
                  <a:rPr lang="en-GB" dirty="0">
                    <a:latin typeface="-apple-system"/>
                    <a:sym typeface="Wingdings" panose="05000000000000000000" pitchFamily="2" charset="2"/>
                  </a:rPr>
                  <a:t> </a:t>
                </a:r>
                <a:r>
                  <a:rPr lang="en-GB" dirty="0">
                    <a:latin typeface="-apple-system"/>
                  </a:rPr>
                  <a:t>Only works for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ℕ</m:t>
                    </m:r>
                  </m:oMath>
                </a14:m>
                <a:r>
                  <a:rPr lang="en-GB" b="0" i="0" dirty="0">
                    <a:effectLst/>
                    <a:latin typeface="-apple-system"/>
                  </a:rPr>
                  <a:t> </a:t>
                </a:r>
                <a:r>
                  <a:rPr lang="en-GB" b="0" i="0" dirty="0" err="1">
                    <a:effectLst/>
                    <a:latin typeface="-apple-system"/>
                  </a:rPr>
                  <a:t>b.c.</a:t>
                </a:r>
                <a:r>
                  <a:rPr lang="en-GB" b="0" i="0" dirty="0">
                    <a:effectLst/>
                    <a:latin typeface="-apple-system"/>
                  </a:rPr>
                  <a:t> </a:t>
                </a:r>
                <a:r>
                  <a:rPr lang="en-GB" dirty="0">
                    <a:latin typeface="-apple-system"/>
                  </a:rPr>
                  <a:t>factorial is undefined otherwise!</a:t>
                </a:r>
                <a:endParaRPr lang="en-GB" b="0" i="0" dirty="0">
                  <a:effectLst/>
                  <a:latin typeface="-apple-system"/>
                </a:endParaRPr>
              </a:p>
            </p:txBody>
          </p:sp>
        </mc:Choice>
        <mc:Fallback xmlns="">
          <p:sp>
            <p:nvSpPr>
              <p:cNvPr id="3" name="Content Placeholder 2">
                <a:extLst>
                  <a:ext uri="{FF2B5EF4-FFF2-40B4-BE49-F238E27FC236}">
                    <a16:creationId xmlns:a16="http://schemas.microsoft.com/office/drawing/2014/main" id="{972C946B-8B51-D700-298C-3F6BED9EA4E0}"/>
                  </a:ext>
                </a:extLst>
              </p:cNvPr>
              <p:cNvSpPr>
                <a:spLocks noGrp="1" noRot="1" noChangeAspect="1" noMove="1" noResize="1" noEditPoints="1" noAdjustHandles="1" noChangeArrowheads="1" noChangeShapeType="1" noTextEdit="1"/>
              </p:cNvSpPr>
              <p:nvPr>
                <p:ph idx="1"/>
              </p:nvPr>
            </p:nvSpPr>
            <p:spPr>
              <a:blipFill>
                <a:blip r:embed="rId2"/>
                <a:stretch>
                  <a:fillRect l="-1309" t="-3080"/>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05ABF086-FD55-F694-B14B-16364A68BEAA}"/>
              </a:ext>
            </a:extLst>
          </p:cNvPr>
          <p:cNvSpPr>
            <a:spLocks noGrp="1"/>
          </p:cNvSpPr>
          <p:nvPr>
            <p:ph type="ftr" sz="quarter" idx="3"/>
          </p:nvPr>
        </p:nvSpPr>
        <p:spPr/>
        <p:txBody>
          <a:bodyPr/>
          <a:lstStyle/>
          <a:p>
            <a:pPr rtl="0"/>
            <a:r>
              <a:rPr lang="en-GB" noProof="0" dirty="0"/>
              <a:t>Fractional Calculus</a:t>
            </a:r>
          </a:p>
        </p:txBody>
      </p:sp>
      <p:sp>
        <p:nvSpPr>
          <p:cNvPr id="6" name="Slide Number Placeholder 5">
            <a:extLst>
              <a:ext uri="{FF2B5EF4-FFF2-40B4-BE49-F238E27FC236}">
                <a16:creationId xmlns:a16="http://schemas.microsoft.com/office/drawing/2014/main" id="{2C80602C-7240-C555-CC57-D2A07BE2B9AE}"/>
              </a:ext>
            </a:extLst>
          </p:cNvPr>
          <p:cNvSpPr>
            <a:spLocks noGrp="1"/>
          </p:cNvSpPr>
          <p:nvPr>
            <p:ph type="sldNum" sz="quarter" idx="4"/>
          </p:nvPr>
        </p:nvSpPr>
        <p:spPr/>
        <p:txBody>
          <a:bodyPr/>
          <a:lstStyle/>
          <a:p>
            <a:pPr rtl="0"/>
            <a:fld id="{294A09A9-5501-47C1-A89A-A340965A2BE2}" type="slidenum">
              <a:rPr lang="en-GB" noProof="0" smtClean="0"/>
              <a:pPr rtl="0"/>
              <a:t>10</a:t>
            </a:fld>
            <a:endParaRPr lang="en-GB" noProof="0"/>
          </a:p>
        </p:txBody>
      </p:sp>
      <p:pic>
        <p:nvPicPr>
          <p:cNvPr id="11" name="Picture 10">
            <a:extLst>
              <a:ext uri="{FF2B5EF4-FFF2-40B4-BE49-F238E27FC236}">
                <a16:creationId xmlns:a16="http://schemas.microsoft.com/office/drawing/2014/main" id="{D8E95F78-56B1-4EBB-7D17-26DA7C3F71B9}"/>
              </a:ext>
            </a:extLst>
          </p:cNvPr>
          <p:cNvPicPr>
            <a:picLocks noChangeAspect="1"/>
          </p:cNvPicPr>
          <p:nvPr/>
        </p:nvPicPr>
        <p:blipFill>
          <a:blip r:embed="rId3"/>
          <a:stretch>
            <a:fillRect/>
          </a:stretch>
        </p:blipFill>
        <p:spPr>
          <a:xfrm>
            <a:off x="1928327" y="2854462"/>
            <a:ext cx="8335346" cy="1149076"/>
          </a:xfrm>
          <a:prstGeom prst="rect">
            <a:avLst/>
          </a:prstGeom>
        </p:spPr>
      </p:pic>
    </p:spTree>
    <p:extLst>
      <p:ext uri="{BB962C8B-B14F-4D97-AF65-F5344CB8AC3E}">
        <p14:creationId xmlns:p14="http://schemas.microsoft.com/office/powerpoint/2010/main" val="293801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C1FE5-07D1-FBE0-2236-B36BB428B3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B335F6-5C69-C9DA-07D0-EACA2453DF20}"/>
              </a:ext>
            </a:extLst>
          </p:cNvPr>
          <p:cNvSpPr>
            <a:spLocks noGrp="1"/>
          </p:cNvSpPr>
          <p:nvPr>
            <p:ph type="title"/>
          </p:nvPr>
        </p:nvSpPr>
        <p:spPr/>
        <p:txBody>
          <a:bodyPr/>
          <a:lstStyle/>
          <a:p>
            <a:r>
              <a:rPr lang="en-GB" dirty="0"/>
              <a:t>A neat ‘trick’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A269DA-C21B-6426-658D-205CDF4F89CE}"/>
                  </a:ext>
                </a:extLst>
              </p:cNvPr>
              <p:cNvSpPr>
                <a:spLocks noGrp="1"/>
              </p:cNvSpPr>
              <p:nvPr>
                <p:ph idx="1"/>
              </p:nvPr>
            </p:nvSpPr>
            <p:spPr/>
            <p:txBody>
              <a:bodyPr/>
              <a:lstStyle/>
              <a:p>
                <a:r>
                  <a:rPr lang="en-GB" b="0" i="0" dirty="0">
                    <a:effectLst/>
                    <a:latin typeface="-apple-system"/>
                  </a:rPr>
                  <a:t>Gamma function:</a:t>
                </a:r>
              </a:p>
              <a:p>
                <a:pPr/>
                <a14:m>
                  <m:oMathPara xmlns:m="http://schemas.openxmlformats.org/officeDocument/2006/math">
                    <m:oMathParaPr>
                      <m:jc m:val="centerGroup"/>
                    </m:oMathParaPr>
                    <m:oMath xmlns:m="http://schemas.openxmlformats.org/officeDocument/2006/math">
                      <m:r>
                        <m:rPr>
                          <m:nor/>
                        </m:rPr>
                        <a:rPr lang="el-GR" dirty="0">
                          <a:latin typeface="Cambria Math" panose="02040503050406030204" pitchFamily="18" charset="0"/>
                          <a:ea typeface="Cambria Math" panose="02040503050406030204" pitchFamily="18" charset="0"/>
                        </a:rPr>
                        <m:t>Γ</m:t>
                      </m:r>
                      <m:r>
                        <m:rPr>
                          <m:nor/>
                        </m:rPr>
                        <a:rPr lang="en-GB" b="0" i="0" dirty="0" smtClean="0">
                          <a:latin typeface="Cambria Math" panose="02040503050406030204" pitchFamily="18" charset="0"/>
                          <a:ea typeface="Cambria Math" panose="02040503050406030204" pitchFamily="18" charset="0"/>
                        </a:rPr>
                        <m:t>(</m:t>
                      </m:r>
                      <m:r>
                        <m:rPr>
                          <m:nor/>
                        </m:rPr>
                        <a:rPr lang="en-GB" b="0" i="0" dirty="0" smtClean="0">
                          <a:latin typeface="Cambria Math" panose="02040503050406030204" pitchFamily="18" charset="0"/>
                          <a:ea typeface="Cambria Math" panose="02040503050406030204" pitchFamily="18" charset="0"/>
                        </a:rPr>
                        <m:t>n</m:t>
                      </m:r>
                      <m:r>
                        <m:rPr>
                          <m:nor/>
                        </m:rPr>
                        <a:rPr lang="en-GB" b="0" i="0" dirty="0" smtClean="0">
                          <a:latin typeface="Cambria Math" panose="02040503050406030204" pitchFamily="18" charset="0"/>
                          <a:ea typeface="Cambria Math" panose="02040503050406030204" pitchFamily="18" charset="0"/>
                        </a:rPr>
                        <m:t>) = (</m:t>
                      </m:r>
                      <m:r>
                        <m:rPr>
                          <m:nor/>
                        </m:rPr>
                        <a:rPr lang="en-GB" b="0" i="0" dirty="0" smtClean="0">
                          <a:latin typeface="Cambria Math" panose="02040503050406030204" pitchFamily="18" charset="0"/>
                          <a:ea typeface="Cambria Math" panose="02040503050406030204" pitchFamily="18" charset="0"/>
                        </a:rPr>
                        <m:t>n</m:t>
                      </m:r>
                      <m:r>
                        <m:rPr>
                          <m:nor/>
                        </m:rPr>
                        <a:rPr lang="en-GB" b="0" i="0" dirty="0" smtClean="0">
                          <a:latin typeface="Cambria Math" panose="02040503050406030204" pitchFamily="18" charset="0"/>
                          <a:ea typeface="Cambria Math" panose="02040503050406030204" pitchFamily="18" charset="0"/>
                        </a:rPr>
                        <m:t>−1)!</m:t>
                      </m:r>
                    </m:oMath>
                  </m:oMathPara>
                </a14:m>
                <a:endParaRPr lang="en-GB" b="0" i="0" dirty="0">
                  <a:latin typeface="-apple-system"/>
                  <a:ea typeface="Cambria Math" panose="02040503050406030204" pitchFamily="18" charset="0"/>
                </a:endParaRPr>
              </a:p>
              <a:p>
                <a:endParaRPr lang="en-GB" b="0" i="0" dirty="0">
                  <a:effectLst/>
                  <a:latin typeface="-apple-system"/>
                </a:endParaRPr>
              </a:p>
            </p:txBody>
          </p:sp>
        </mc:Choice>
        <mc:Fallback xmlns="">
          <p:sp>
            <p:nvSpPr>
              <p:cNvPr id="3" name="Content Placeholder 2">
                <a:extLst>
                  <a:ext uri="{FF2B5EF4-FFF2-40B4-BE49-F238E27FC236}">
                    <a16:creationId xmlns:a16="http://schemas.microsoft.com/office/drawing/2014/main" id="{84A269DA-C21B-6426-658D-205CDF4F89CE}"/>
                  </a:ext>
                </a:extLst>
              </p:cNvPr>
              <p:cNvSpPr>
                <a:spLocks noGrp="1" noRot="1" noChangeAspect="1" noMove="1" noResize="1" noEditPoints="1" noAdjustHandles="1" noChangeArrowheads="1" noChangeShapeType="1" noTextEdit="1"/>
              </p:cNvSpPr>
              <p:nvPr>
                <p:ph idx="1"/>
              </p:nvPr>
            </p:nvSpPr>
            <p:spPr>
              <a:blipFill>
                <a:blip r:embed="rId2"/>
                <a:stretch>
                  <a:fillRect l="-1309" t="-3080"/>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C2B15B1D-DC5E-134E-B278-F1D897F5F29D}"/>
              </a:ext>
            </a:extLst>
          </p:cNvPr>
          <p:cNvSpPr>
            <a:spLocks noGrp="1"/>
          </p:cNvSpPr>
          <p:nvPr>
            <p:ph type="ftr" sz="quarter" idx="3"/>
          </p:nvPr>
        </p:nvSpPr>
        <p:spPr/>
        <p:txBody>
          <a:bodyPr/>
          <a:lstStyle/>
          <a:p>
            <a:pPr rtl="0"/>
            <a:r>
              <a:rPr lang="en-GB" noProof="0" dirty="0"/>
              <a:t>Fractional Calculus</a:t>
            </a:r>
          </a:p>
        </p:txBody>
      </p:sp>
      <p:sp>
        <p:nvSpPr>
          <p:cNvPr id="6" name="Slide Number Placeholder 5">
            <a:extLst>
              <a:ext uri="{FF2B5EF4-FFF2-40B4-BE49-F238E27FC236}">
                <a16:creationId xmlns:a16="http://schemas.microsoft.com/office/drawing/2014/main" id="{BF8773F4-1B2E-1B17-4669-03F802952345}"/>
              </a:ext>
            </a:extLst>
          </p:cNvPr>
          <p:cNvSpPr>
            <a:spLocks noGrp="1"/>
          </p:cNvSpPr>
          <p:nvPr>
            <p:ph type="sldNum" sz="quarter" idx="4"/>
          </p:nvPr>
        </p:nvSpPr>
        <p:spPr/>
        <p:txBody>
          <a:bodyPr/>
          <a:lstStyle/>
          <a:p>
            <a:pPr rtl="0"/>
            <a:fld id="{294A09A9-5501-47C1-A89A-A340965A2BE2}" type="slidenum">
              <a:rPr lang="en-GB" noProof="0" smtClean="0"/>
              <a:pPr rtl="0"/>
              <a:t>11</a:t>
            </a:fld>
            <a:endParaRPr lang="en-GB" noProof="0"/>
          </a:p>
        </p:txBody>
      </p:sp>
      <p:sp>
        <p:nvSpPr>
          <p:cNvPr id="7" name="Arrow: Right 6">
            <a:extLst>
              <a:ext uri="{FF2B5EF4-FFF2-40B4-BE49-F238E27FC236}">
                <a16:creationId xmlns:a16="http://schemas.microsoft.com/office/drawing/2014/main" id="{71F158B9-9C8C-A349-236E-28E48F8741FA}"/>
              </a:ext>
            </a:extLst>
          </p:cNvPr>
          <p:cNvSpPr/>
          <p:nvPr/>
        </p:nvSpPr>
        <p:spPr>
          <a:xfrm>
            <a:off x="5865361" y="4090668"/>
            <a:ext cx="1384525" cy="5892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46F8033A-26C2-87DF-6D41-909A848EF97A}"/>
              </a:ext>
            </a:extLst>
          </p:cNvPr>
          <p:cNvSpPr txBox="1"/>
          <p:nvPr/>
        </p:nvSpPr>
        <p:spPr>
          <a:xfrm>
            <a:off x="7505121" y="3872204"/>
            <a:ext cx="3141107" cy="954107"/>
          </a:xfrm>
          <a:prstGeom prst="rect">
            <a:avLst/>
          </a:prstGeom>
          <a:noFill/>
        </p:spPr>
        <p:txBody>
          <a:bodyPr wrap="square" rtlCol="0">
            <a:spAutoFit/>
          </a:bodyPr>
          <a:lstStyle/>
          <a:p>
            <a:r>
              <a:rPr lang="en-GB" sz="2800" dirty="0"/>
              <a:t>Generally, well defined for n&gt;0</a:t>
            </a:r>
          </a:p>
        </p:txBody>
      </p:sp>
      <p:pic>
        <p:nvPicPr>
          <p:cNvPr id="2054" name="Picture 6">
            <a:extLst>
              <a:ext uri="{FF2B5EF4-FFF2-40B4-BE49-F238E27FC236}">
                <a16:creationId xmlns:a16="http://schemas.microsoft.com/office/drawing/2014/main" id="{8193EBF4-C474-1185-D25C-B8F4D399F0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257" y="2485897"/>
            <a:ext cx="4748526" cy="3798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141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02DDD-7E3D-BF53-0072-08EF7B6A2091}"/>
              </a:ext>
            </a:extLst>
          </p:cNvPr>
          <p:cNvSpPr>
            <a:spLocks noGrp="1"/>
          </p:cNvSpPr>
          <p:nvPr>
            <p:ph type="title"/>
          </p:nvPr>
        </p:nvSpPr>
        <p:spPr/>
        <p:txBody>
          <a:bodyPr/>
          <a:lstStyle/>
          <a:p>
            <a:r>
              <a:rPr lang="en-GB" dirty="0"/>
              <a:t>Back to the drawing board…</a:t>
            </a:r>
          </a:p>
        </p:txBody>
      </p:sp>
      <p:sp>
        <p:nvSpPr>
          <p:cNvPr id="3" name="Content Placeholder 2">
            <a:extLst>
              <a:ext uri="{FF2B5EF4-FFF2-40B4-BE49-F238E27FC236}">
                <a16:creationId xmlns:a16="http://schemas.microsoft.com/office/drawing/2014/main" id="{65F1B678-8910-BEA8-4C21-FF99FDDC513B}"/>
              </a:ext>
            </a:extLst>
          </p:cNvPr>
          <p:cNvSpPr>
            <a:spLocks noGrp="1"/>
          </p:cNvSpPr>
          <p:nvPr>
            <p:ph idx="1"/>
          </p:nvPr>
        </p:nvSpPr>
        <p:spPr/>
        <p:txBody>
          <a:bodyPr/>
          <a:lstStyle/>
          <a:p>
            <a:r>
              <a:rPr lang="en-GB" dirty="0"/>
              <a:t>We generalise the formula from:</a:t>
            </a:r>
          </a:p>
          <a:p>
            <a:endParaRPr lang="en-GB" dirty="0"/>
          </a:p>
          <a:p>
            <a:endParaRPr lang="en-GB" dirty="0"/>
          </a:p>
          <a:p>
            <a:endParaRPr lang="en-GB" dirty="0"/>
          </a:p>
          <a:p>
            <a:r>
              <a:rPr lang="en-GB" dirty="0"/>
              <a:t>To:</a:t>
            </a:r>
          </a:p>
          <a:p>
            <a:endParaRPr lang="en-GB" dirty="0"/>
          </a:p>
          <a:p>
            <a:endParaRPr lang="en-GB" dirty="0"/>
          </a:p>
          <a:p>
            <a:r>
              <a:rPr lang="en-GB" dirty="0"/>
              <a:t>Where </a:t>
            </a:r>
            <a:r>
              <a:rPr lang="en-GB" dirty="0">
                <a:latin typeface="Times New Roman" panose="02020603050405020304" pitchFamily="18" charset="0"/>
                <a:cs typeface="Times New Roman" panose="02020603050405020304" pitchFamily="18" charset="0"/>
              </a:rPr>
              <a:t>α </a:t>
            </a:r>
            <a:r>
              <a:rPr lang="en-GB" dirty="0"/>
              <a:t>is now the order of integral</a:t>
            </a:r>
          </a:p>
          <a:p>
            <a:r>
              <a:rPr lang="en-GB" dirty="0"/>
              <a:t>(can be fraction!)</a:t>
            </a:r>
          </a:p>
          <a:p>
            <a:endParaRPr lang="en-GB" dirty="0"/>
          </a:p>
          <a:p>
            <a:endParaRPr lang="en-GB" dirty="0"/>
          </a:p>
        </p:txBody>
      </p:sp>
      <p:sp>
        <p:nvSpPr>
          <p:cNvPr id="5" name="Footer Placeholder 4">
            <a:extLst>
              <a:ext uri="{FF2B5EF4-FFF2-40B4-BE49-F238E27FC236}">
                <a16:creationId xmlns:a16="http://schemas.microsoft.com/office/drawing/2014/main" id="{F5EE252E-FCE8-5B61-7746-4E5AFBEA9381}"/>
              </a:ext>
            </a:extLst>
          </p:cNvPr>
          <p:cNvSpPr>
            <a:spLocks noGrp="1"/>
          </p:cNvSpPr>
          <p:nvPr>
            <p:ph type="ftr" sz="quarter" idx="3"/>
          </p:nvPr>
        </p:nvSpPr>
        <p:spPr/>
        <p:txBody>
          <a:bodyPr/>
          <a:lstStyle/>
          <a:p>
            <a:pPr rtl="0"/>
            <a:r>
              <a:rPr lang="en-GB" noProof="0"/>
              <a:t>PRESENTATION TITLE</a:t>
            </a:r>
          </a:p>
        </p:txBody>
      </p:sp>
      <p:sp>
        <p:nvSpPr>
          <p:cNvPr id="6" name="Slide Number Placeholder 5">
            <a:extLst>
              <a:ext uri="{FF2B5EF4-FFF2-40B4-BE49-F238E27FC236}">
                <a16:creationId xmlns:a16="http://schemas.microsoft.com/office/drawing/2014/main" id="{ECF2BB7E-BFA5-329A-07C0-7567A2C884CB}"/>
              </a:ext>
            </a:extLst>
          </p:cNvPr>
          <p:cNvSpPr>
            <a:spLocks noGrp="1"/>
          </p:cNvSpPr>
          <p:nvPr>
            <p:ph type="sldNum" sz="quarter" idx="4"/>
          </p:nvPr>
        </p:nvSpPr>
        <p:spPr/>
        <p:txBody>
          <a:bodyPr/>
          <a:lstStyle/>
          <a:p>
            <a:pPr rtl="0"/>
            <a:fld id="{294A09A9-5501-47C1-A89A-A340965A2BE2}" type="slidenum">
              <a:rPr lang="en-GB" noProof="0" smtClean="0"/>
              <a:pPr rtl="0"/>
              <a:t>12</a:t>
            </a:fld>
            <a:endParaRPr lang="en-GB" noProof="0"/>
          </a:p>
        </p:txBody>
      </p:sp>
      <p:pic>
        <p:nvPicPr>
          <p:cNvPr id="8" name="Picture 7">
            <a:extLst>
              <a:ext uri="{FF2B5EF4-FFF2-40B4-BE49-F238E27FC236}">
                <a16:creationId xmlns:a16="http://schemas.microsoft.com/office/drawing/2014/main" id="{FD4D7E7C-022A-2E27-755C-CE3467672570}"/>
              </a:ext>
            </a:extLst>
          </p:cNvPr>
          <p:cNvPicPr>
            <a:picLocks noChangeAspect="1"/>
          </p:cNvPicPr>
          <p:nvPr/>
        </p:nvPicPr>
        <p:blipFill>
          <a:blip r:embed="rId2"/>
          <a:stretch>
            <a:fillRect/>
          </a:stretch>
        </p:blipFill>
        <p:spPr>
          <a:xfrm>
            <a:off x="1928327" y="2854462"/>
            <a:ext cx="8335346" cy="1149076"/>
          </a:xfrm>
          <a:prstGeom prst="rect">
            <a:avLst/>
          </a:prstGeom>
        </p:spPr>
      </p:pic>
      <p:pic>
        <p:nvPicPr>
          <p:cNvPr id="10" name="Picture 9">
            <a:extLst>
              <a:ext uri="{FF2B5EF4-FFF2-40B4-BE49-F238E27FC236}">
                <a16:creationId xmlns:a16="http://schemas.microsoft.com/office/drawing/2014/main" id="{70B94D9A-E641-3763-3C4F-7208F01AE60B}"/>
              </a:ext>
            </a:extLst>
          </p:cNvPr>
          <p:cNvPicPr>
            <a:picLocks noChangeAspect="1"/>
          </p:cNvPicPr>
          <p:nvPr/>
        </p:nvPicPr>
        <p:blipFill>
          <a:blip r:embed="rId3"/>
          <a:stretch>
            <a:fillRect/>
          </a:stretch>
        </p:blipFill>
        <p:spPr>
          <a:xfrm>
            <a:off x="2679978" y="4180114"/>
            <a:ext cx="6832044" cy="1330853"/>
          </a:xfrm>
          <a:prstGeom prst="rect">
            <a:avLst/>
          </a:prstGeom>
        </p:spPr>
      </p:pic>
    </p:spTree>
    <p:extLst>
      <p:ext uri="{BB962C8B-B14F-4D97-AF65-F5344CB8AC3E}">
        <p14:creationId xmlns:p14="http://schemas.microsoft.com/office/powerpoint/2010/main" val="1643633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1F71B-1718-0850-B24C-4CB0C66CC1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9F6EE8-971C-08CF-E994-2C1EB7DD3463}"/>
              </a:ext>
            </a:extLst>
          </p:cNvPr>
          <p:cNvSpPr>
            <a:spLocks noGrp="1"/>
          </p:cNvSpPr>
          <p:nvPr>
            <p:ph type="title"/>
          </p:nvPr>
        </p:nvSpPr>
        <p:spPr/>
        <p:txBody>
          <a:bodyPr/>
          <a:lstStyle/>
          <a:p>
            <a:r>
              <a:rPr lang="en-GB" dirty="0"/>
              <a:t>Back to the drawing board…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9603F6-D07B-5B3F-8FEE-12DB2FC55ADB}"/>
                  </a:ext>
                </a:extLst>
              </p:cNvPr>
              <p:cNvSpPr>
                <a:spLocks noGrp="1"/>
              </p:cNvSpPr>
              <p:nvPr>
                <p:ph idx="1"/>
              </p:nvPr>
            </p:nvSpPr>
            <p:spPr>
              <a:xfrm>
                <a:off x="1167492" y="2241401"/>
                <a:ext cx="9779182" cy="3366815"/>
              </a:xfrm>
            </p:spPr>
            <p:txBody>
              <a:bodyPr/>
              <a:lstStyle/>
              <a:p>
                <a:r>
                  <a:rPr lang="en-GB" dirty="0"/>
                  <a:t>For </a:t>
                </a:r>
                <a14:m>
                  <m:oMath xmlns:m="http://schemas.openxmlformats.org/officeDocument/2006/math">
                    <m:r>
                      <a:rPr lang="en-GB" b="0" i="1" smtClean="0">
                        <a:latin typeface="Cambria Math" panose="02040503050406030204" pitchFamily="18" charset="0"/>
                      </a:rPr>
                      <m:t>𝛼</m:t>
                    </m:r>
                    <m:r>
                      <a:rPr lang="en-GB" b="0" i="1" smtClean="0">
                        <a:latin typeface="Cambria Math" panose="02040503050406030204" pitchFamily="18" charset="0"/>
                      </a:rPr>
                      <m:t>=</m:t>
                    </m:r>
                    <m:r>
                      <a:rPr lang="en-GB" b="0" i="1" smtClean="0">
                        <a:latin typeface="Cambria Math" panose="02040503050406030204" pitchFamily="18" charset="0"/>
                      </a:rPr>
                      <m:t>𝑛</m:t>
                    </m:r>
                    <m:r>
                      <a:rPr lang="en-GB" b="0" i="1" smtClean="0">
                        <a:latin typeface="Cambria Math" panose="02040503050406030204" pitchFamily="18" charset="0"/>
                      </a:rPr>
                      <m:t>, </m:t>
                    </m:r>
                    <m:r>
                      <a:rPr lang="en-GB" i="1">
                        <a:latin typeface="Cambria Math" panose="02040503050406030204" pitchFamily="18" charset="0"/>
                      </a:rPr>
                      <m:t>𝛼</m:t>
                    </m:r>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ℕ</m:t>
                    </m:r>
                  </m:oMath>
                </a14:m>
                <a:r>
                  <a:rPr lang="en-GB" b="0" i="0" dirty="0">
                    <a:effectLst/>
                    <a:latin typeface="-apple-system"/>
                  </a:rPr>
                  <a:t>, we just recover:</a:t>
                </a:r>
              </a:p>
              <a:p>
                <a:endParaRPr lang="en-GB" b="0" i="0" dirty="0">
                  <a:effectLst/>
                  <a:latin typeface="-apple-system"/>
                </a:endParaRPr>
              </a:p>
              <a:p>
                <a:endParaRPr lang="en-GB" dirty="0">
                  <a:latin typeface="-apple-system"/>
                </a:endParaRPr>
              </a:p>
              <a:p>
                <a:endParaRPr lang="en-GB" b="0" i="0" dirty="0">
                  <a:effectLst/>
                  <a:latin typeface="-apple-system"/>
                </a:endParaRPr>
              </a:p>
              <a:p>
                <a:r>
                  <a:rPr lang="en-GB" dirty="0" err="1">
                    <a:latin typeface="-apple-system"/>
                  </a:rPr>
                  <a:t>i.e</a:t>
                </a:r>
                <a:r>
                  <a:rPr lang="en-GB" dirty="0">
                    <a:latin typeface="-apple-system"/>
                  </a:rPr>
                  <a:t> the “Classical Case”</a:t>
                </a:r>
                <a:endParaRPr lang="en-GB" b="0" i="0" dirty="0">
                  <a:effectLst/>
                  <a:latin typeface="-apple-system"/>
                </a:endParaRPr>
              </a:p>
            </p:txBody>
          </p:sp>
        </mc:Choice>
        <mc:Fallback xmlns="">
          <p:sp>
            <p:nvSpPr>
              <p:cNvPr id="3" name="Content Placeholder 2">
                <a:extLst>
                  <a:ext uri="{FF2B5EF4-FFF2-40B4-BE49-F238E27FC236}">
                    <a16:creationId xmlns:a16="http://schemas.microsoft.com/office/drawing/2014/main" id="{FE9603F6-D07B-5B3F-8FEE-12DB2FC55ADB}"/>
                  </a:ext>
                </a:extLst>
              </p:cNvPr>
              <p:cNvSpPr>
                <a:spLocks noGrp="1" noRot="1" noChangeAspect="1" noMove="1" noResize="1" noEditPoints="1" noAdjustHandles="1" noChangeArrowheads="1" noChangeShapeType="1" noTextEdit="1"/>
              </p:cNvSpPr>
              <p:nvPr>
                <p:ph idx="1"/>
              </p:nvPr>
            </p:nvSpPr>
            <p:spPr>
              <a:xfrm>
                <a:off x="1167492" y="2241401"/>
                <a:ext cx="9779182" cy="3366815"/>
              </a:xfrm>
              <a:blipFill>
                <a:blip r:embed="rId2"/>
                <a:stretch>
                  <a:fillRect l="-1309" t="-3442"/>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209BA074-A02A-E61E-4C68-6C5A3BB1DA94}"/>
              </a:ext>
            </a:extLst>
          </p:cNvPr>
          <p:cNvSpPr>
            <a:spLocks noGrp="1"/>
          </p:cNvSpPr>
          <p:nvPr>
            <p:ph type="ftr" sz="quarter" idx="3"/>
          </p:nvPr>
        </p:nvSpPr>
        <p:spPr/>
        <p:txBody>
          <a:bodyPr/>
          <a:lstStyle/>
          <a:p>
            <a:pPr rtl="0"/>
            <a:r>
              <a:rPr lang="en-GB" noProof="0" dirty="0"/>
              <a:t>Fractional Calculus</a:t>
            </a:r>
          </a:p>
        </p:txBody>
      </p:sp>
      <p:sp>
        <p:nvSpPr>
          <p:cNvPr id="6" name="Slide Number Placeholder 5">
            <a:extLst>
              <a:ext uri="{FF2B5EF4-FFF2-40B4-BE49-F238E27FC236}">
                <a16:creationId xmlns:a16="http://schemas.microsoft.com/office/drawing/2014/main" id="{307A65C7-FBB2-34ED-A3EC-D427486F90BA}"/>
              </a:ext>
            </a:extLst>
          </p:cNvPr>
          <p:cNvSpPr>
            <a:spLocks noGrp="1"/>
          </p:cNvSpPr>
          <p:nvPr>
            <p:ph type="sldNum" sz="quarter" idx="4"/>
          </p:nvPr>
        </p:nvSpPr>
        <p:spPr/>
        <p:txBody>
          <a:bodyPr/>
          <a:lstStyle/>
          <a:p>
            <a:pPr rtl="0"/>
            <a:fld id="{294A09A9-5501-47C1-A89A-A340965A2BE2}" type="slidenum">
              <a:rPr lang="en-GB" noProof="0" smtClean="0"/>
              <a:pPr rtl="0"/>
              <a:t>13</a:t>
            </a:fld>
            <a:endParaRPr lang="en-GB" noProof="0"/>
          </a:p>
        </p:txBody>
      </p:sp>
      <p:pic>
        <p:nvPicPr>
          <p:cNvPr id="11" name="Picture 10">
            <a:extLst>
              <a:ext uri="{FF2B5EF4-FFF2-40B4-BE49-F238E27FC236}">
                <a16:creationId xmlns:a16="http://schemas.microsoft.com/office/drawing/2014/main" id="{72CE627A-AEF3-43EA-94C6-2EA18528EDB9}"/>
              </a:ext>
            </a:extLst>
          </p:cNvPr>
          <p:cNvPicPr>
            <a:picLocks noChangeAspect="1"/>
          </p:cNvPicPr>
          <p:nvPr/>
        </p:nvPicPr>
        <p:blipFill>
          <a:blip r:embed="rId3"/>
          <a:stretch>
            <a:fillRect/>
          </a:stretch>
        </p:blipFill>
        <p:spPr>
          <a:xfrm>
            <a:off x="1928327" y="2854462"/>
            <a:ext cx="8335346" cy="1149076"/>
          </a:xfrm>
          <a:prstGeom prst="rect">
            <a:avLst/>
          </a:prstGeom>
        </p:spPr>
      </p:pic>
      <p:sp>
        <p:nvSpPr>
          <p:cNvPr id="7" name="Rectangle 6">
            <a:extLst>
              <a:ext uri="{FF2B5EF4-FFF2-40B4-BE49-F238E27FC236}">
                <a16:creationId xmlns:a16="http://schemas.microsoft.com/office/drawing/2014/main" id="{12A77C0C-9F4E-2E2D-3195-E8A89B4BA6CC}"/>
              </a:ext>
            </a:extLst>
          </p:cNvPr>
          <p:cNvSpPr/>
          <p:nvPr/>
        </p:nvSpPr>
        <p:spPr>
          <a:xfrm>
            <a:off x="2254899" y="2299439"/>
            <a:ext cx="6898432" cy="27525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4000" dirty="0"/>
              <a:t>Very useful property that we will use to verify results later on!</a:t>
            </a:r>
          </a:p>
        </p:txBody>
      </p:sp>
    </p:spTree>
    <p:extLst>
      <p:ext uri="{BB962C8B-B14F-4D97-AF65-F5344CB8AC3E}">
        <p14:creationId xmlns:p14="http://schemas.microsoft.com/office/powerpoint/2010/main" val="159197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837B7-9D09-A78D-7F75-92B68C9337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EB447B-21F8-07B9-3614-228104AFFF54}"/>
              </a:ext>
            </a:extLst>
          </p:cNvPr>
          <p:cNvSpPr>
            <a:spLocks noGrp="1"/>
          </p:cNvSpPr>
          <p:nvPr>
            <p:ph type="title"/>
          </p:nvPr>
        </p:nvSpPr>
        <p:spPr/>
        <p:txBody>
          <a:bodyPr/>
          <a:lstStyle/>
          <a:p>
            <a:r>
              <a:rPr lang="en-GB" dirty="0"/>
              <a:t>Toolbox</a:t>
            </a:r>
          </a:p>
        </p:txBody>
      </p:sp>
      <p:sp>
        <p:nvSpPr>
          <p:cNvPr id="3" name="Content Placeholder 2">
            <a:extLst>
              <a:ext uri="{FF2B5EF4-FFF2-40B4-BE49-F238E27FC236}">
                <a16:creationId xmlns:a16="http://schemas.microsoft.com/office/drawing/2014/main" id="{6B51DF8B-0250-9225-0011-CF5D8E8AD84C}"/>
              </a:ext>
            </a:extLst>
          </p:cNvPr>
          <p:cNvSpPr>
            <a:spLocks noGrp="1"/>
          </p:cNvSpPr>
          <p:nvPr>
            <p:ph idx="1"/>
          </p:nvPr>
        </p:nvSpPr>
        <p:spPr>
          <a:xfrm>
            <a:off x="1167492" y="2241401"/>
            <a:ext cx="9779182" cy="3366815"/>
          </a:xfrm>
        </p:spPr>
        <p:txBody>
          <a:bodyPr/>
          <a:lstStyle/>
          <a:p>
            <a:r>
              <a:rPr lang="en-GB" dirty="0"/>
              <a:t>From that fundamental, we can derive:</a:t>
            </a:r>
          </a:p>
          <a:p>
            <a:endParaRPr lang="en-GB" b="0" i="0" dirty="0">
              <a:effectLst/>
              <a:latin typeface="-apple-system"/>
            </a:endParaRPr>
          </a:p>
        </p:txBody>
      </p:sp>
      <p:sp>
        <p:nvSpPr>
          <p:cNvPr id="5" name="Footer Placeholder 4">
            <a:extLst>
              <a:ext uri="{FF2B5EF4-FFF2-40B4-BE49-F238E27FC236}">
                <a16:creationId xmlns:a16="http://schemas.microsoft.com/office/drawing/2014/main" id="{1F0188DC-9B8C-EA53-13EC-EDD7B12FD3C7}"/>
              </a:ext>
            </a:extLst>
          </p:cNvPr>
          <p:cNvSpPr>
            <a:spLocks noGrp="1"/>
          </p:cNvSpPr>
          <p:nvPr>
            <p:ph type="ftr" sz="quarter" idx="3"/>
          </p:nvPr>
        </p:nvSpPr>
        <p:spPr/>
        <p:txBody>
          <a:bodyPr/>
          <a:lstStyle/>
          <a:p>
            <a:pPr rtl="0"/>
            <a:r>
              <a:rPr lang="en-GB" noProof="0" dirty="0"/>
              <a:t>Fractional Calculus</a:t>
            </a:r>
          </a:p>
        </p:txBody>
      </p:sp>
      <p:sp>
        <p:nvSpPr>
          <p:cNvPr id="6" name="Slide Number Placeholder 5">
            <a:extLst>
              <a:ext uri="{FF2B5EF4-FFF2-40B4-BE49-F238E27FC236}">
                <a16:creationId xmlns:a16="http://schemas.microsoft.com/office/drawing/2014/main" id="{F53F5265-E1D4-BF11-7504-2C912DE9C894}"/>
              </a:ext>
            </a:extLst>
          </p:cNvPr>
          <p:cNvSpPr>
            <a:spLocks noGrp="1"/>
          </p:cNvSpPr>
          <p:nvPr>
            <p:ph type="sldNum" sz="quarter" idx="4"/>
          </p:nvPr>
        </p:nvSpPr>
        <p:spPr/>
        <p:txBody>
          <a:bodyPr/>
          <a:lstStyle/>
          <a:p>
            <a:pPr rtl="0"/>
            <a:fld id="{294A09A9-5501-47C1-A89A-A340965A2BE2}" type="slidenum">
              <a:rPr lang="en-GB" noProof="0" smtClean="0"/>
              <a:pPr rtl="0"/>
              <a:t>14</a:t>
            </a:fld>
            <a:endParaRPr lang="en-GB" noProof="0"/>
          </a:p>
        </p:txBody>
      </p:sp>
      <p:pic>
        <p:nvPicPr>
          <p:cNvPr id="8" name="Picture 7">
            <a:extLst>
              <a:ext uri="{FF2B5EF4-FFF2-40B4-BE49-F238E27FC236}">
                <a16:creationId xmlns:a16="http://schemas.microsoft.com/office/drawing/2014/main" id="{58AFB640-6057-2D81-E1ED-1A008CFBE7AD}"/>
              </a:ext>
            </a:extLst>
          </p:cNvPr>
          <p:cNvPicPr>
            <a:picLocks noChangeAspect="1"/>
          </p:cNvPicPr>
          <p:nvPr/>
        </p:nvPicPr>
        <p:blipFill>
          <a:blip r:embed="rId2"/>
          <a:stretch>
            <a:fillRect/>
          </a:stretch>
        </p:blipFill>
        <p:spPr>
          <a:xfrm>
            <a:off x="942543" y="2938200"/>
            <a:ext cx="3096057" cy="2362530"/>
          </a:xfrm>
          <a:prstGeom prst="rect">
            <a:avLst/>
          </a:prstGeom>
        </p:spPr>
      </p:pic>
      <p:pic>
        <p:nvPicPr>
          <p:cNvPr id="10" name="Picture 9">
            <a:extLst>
              <a:ext uri="{FF2B5EF4-FFF2-40B4-BE49-F238E27FC236}">
                <a16:creationId xmlns:a16="http://schemas.microsoft.com/office/drawing/2014/main" id="{3D2B9C78-9090-9119-1BE5-A318794A5E8D}"/>
              </a:ext>
            </a:extLst>
          </p:cNvPr>
          <p:cNvPicPr>
            <a:picLocks noChangeAspect="1"/>
          </p:cNvPicPr>
          <p:nvPr/>
        </p:nvPicPr>
        <p:blipFill>
          <a:blip r:embed="rId3"/>
          <a:stretch>
            <a:fillRect/>
          </a:stretch>
        </p:blipFill>
        <p:spPr>
          <a:xfrm>
            <a:off x="4530486" y="2754130"/>
            <a:ext cx="4344006" cy="752580"/>
          </a:xfrm>
          <a:prstGeom prst="rect">
            <a:avLst/>
          </a:prstGeom>
        </p:spPr>
      </p:pic>
      <p:pic>
        <p:nvPicPr>
          <p:cNvPr id="13" name="Picture 12">
            <a:extLst>
              <a:ext uri="{FF2B5EF4-FFF2-40B4-BE49-F238E27FC236}">
                <a16:creationId xmlns:a16="http://schemas.microsoft.com/office/drawing/2014/main" id="{CCE87B6A-F371-8274-1FF3-2FC5B1B7A9D9}"/>
              </a:ext>
            </a:extLst>
          </p:cNvPr>
          <p:cNvPicPr>
            <a:picLocks noChangeAspect="1"/>
          </p:cNvPicPr>
          <p:nvPr/>
        </p:nvPicPr>
        <p:blipFill>
          <a:blip r:embed="rId4"/>
          <a:stretch>
            <a:fillRect/>
          </a:stretch>
        </p:blipFill>
        <p:spPr>
          <a:xfrm>
            <a:off x="4263549" y="3579521"/>
            <a:ext cx="4305901" cy="924054"/>
          </a:xfrm>
          <a:prstGeom prst="rect">
            <a:avLst/>
          </a:prstGeom>
        </p:spPr>
      </p:pic>
      <p:pic>
        <p:nvPicPr>
          <p:cNvPr id="15" name="Picture 14">
            <a:extLst>
              <a:ext uri="{FF2B5EF4-FFF2-40B4-BE49-F238E27FC236}">
                <a16:creationId xmlns:a16="http://schemas.microsoft.com/office/drawing/2014/main" id="{961DB1AE-1956-597E-E466-B704536BDCB2}"/>
              </a:ext>
            </a:extLst>
          </p:cNvPr>
          <p:cNvPicPr>
            <a:picLocks noChangeAspect="1"/>
          </p:cNvPicPr>
          <p:nvPr/>
        </p:nvPicPr>
        <p:blipFill>
          <a:blip r:embed="rId5"/>
          <a:stretch>
            <a:fillRect/>
          </a:stretch>
        </p:blipFill>
        <p:spPr>
          <a:xfrm>
            <a:off x="4530486" y="4582038"/>
            <a:ext cx="3486637" cy="752580"/>
          </a:xfrm>
          <a:prstGeom prst="rect">
            <a:avLst/>
          </a:prstGeom>
        </p:spPr>
      </p:pic>
      <p:sp>
        <p:nvSpPr>
          <p:cNvPr id="7" name="TextBox 6">
            <a:extLst>
              <a:ext uri="{FF2B5EF4-FFF2-40B4-BE49-F238E27FC236}">
                <a16:creationId xmlns:a16="http://schemas.microsoft.com/office/drawing/2014/main" id="{844CC28C-B317-E075-09B1-7D4F80D6898D}"/>
              </a:ext>
            </a:extLst>
          </p:cNvPr>
          <p:cNvSpPr txBox="1"/>
          <p:nvPr/>
        </p:nvSpPr>
        <p:spPr>
          <a:xfrm>
            <a:off x="859292" y="5182208"/>
            <a:ext cx="3096056" cy="646331"/>
          </a:xfrm>
          <a:prstGeom prst="rect">
            <a:avLst/>
          </a:prstGeom>
          <a:noFill/>
        </p:spPr>
        <p:txBody>
          <a:bodyPr wrap="square" rtlCol="0">
            <a:spAutoFit/>
          </a:bodyPr>
          <a:lstStyle/>
          <a:p>
            <a:r>
              <a:rPr lang="en-GB" dirty="0"/>
              <a:t>RL Derivative</a:t>
            </a:r>
          </a:p>
          <a:p>
            <a:r>
              <a:rPr lang="en-GB" dirty="0"/>
              <a:t>(‘left hand’ and ‘right hand’)</a:t>
            </a:r>
          </a:p>
        </p:txBody>
      </p:sp>
      <p:sp>
        <p:nvSpPr>
          <p:cNvPr id="9" name="TextBox 8">
            <a:extLst>
              <a:ext uri="{FF2B5EF4-FFF2-40B4-BE49-F238E27FC236}">
                <a16:creationId xmlns:a16="http://schemas.microsoft.com/office/drawing/2014/main" id="{D36DA2C2-6F2C-89DD-8AB7-989738A94262}"/>
              </a:ext>
            </a:extLst>
          </p:cNvPr>
          <p:cNvSpPr txBox="1"/>
          <p:nvPr/>
        </p:nvSpPr>
        <p:spPr>
          <a:xfrm>
            <a:off x="9015617" y="2938200"/>
            <a:ext cx="1360024" cy="646331"/>
          </a:xfrm>
          <a:prstGeom prst="rect">
            <a:avLst/>
          </a:prstGeom>
          <a:noFill/>
        </p:spPr>
        <p:txBody>
          <a:bodyPr wrap="square" rtlCol="0">
            <a:spAutoFit/>
          </a:bodyPr>
          <a:lstStyle/>
          <a:p>
            <a:r>
              <a:rPr lang="en-GB" dirty="0"/>
              <a:t>Caputo Derivative</a:t>
            </a:r>
          </a:p>
        </p:txBody>
      </p:sp>
      <p:sp>
        <p:nvSpPr>
          <p:cNvPr id="11" name="TextBox 10">
            <a:extLst>
              <a:ext uri="{FF2B5EF4-FFF2-40B4-BE49-F238E27FC236}">
                <a16:creationId xmlns:a16="http://schemas.microsoft.com/office/drawing/2014/main" id="{26489963-D3B5-08D0-4182-EEEB028BBDFF}"/>
              </a:ext>
            </a:extLst>
          </p:cNvPr>
          <p:cNvSpPr txBox="1"/>
          <p:nvPr/>
        </p:nvSpPr>
        <p:spPr>
          <a:xfrm>
            <a:off x="8721475" y="3803428"/>
            <a:ext cx="1560860" cy="923330"/>
          </a:xfrm>
          <a:prstGeom prst="rect">
            <a:avLst/>
          </a:prstGeom>
          <a:noFill/>
        </p:spPr>
        <p:txBody>
          <a:bodyPr wrap="square" rtlCol="0">
            <a:spAutoFit/>
          </a:bodyPr>
          <a:lstStyle/>
          <a:p>
            <a:r>
              <a:rPr lang="en-GB" dirty="0"/>
              <a:t>Caputo–Fabrizio Derivative</a:t>
            </a:r>
          </a:p>
        </p:txBody>
      </p:sp>
      <p:sp>
        <p:nvSpPr>
          <p:cNvPr id="12" name="TextBox 11">
            <a:extLst>
              <a:ext uri="{FF2B5EF4-FFF2-40B4-BE49-F238E27FC236}">
                <a16:creationId xmlns:a16="http://schemas.microsoft.com/office/drawing/2014/main" id="{B1E05271-7FCB-4881-23BE-F07D01C0FBC4}"/>
              </a:ext>
            </a:extLst>
          </p:cNvPr>
          <p:cNvSpPr txBox="1"/>
          <p:nvPr/>
        </p:nvSpPr>
        <p:spPr>
          <a:xfrm>
            <a:off x="4535140" y="5294910"/>
            <a:ext cx="1560860" cy="646331"/>
          </a:xfrm>
          <a:prstGeom prst="rect">
            <a:avLst/>
          </a:prstGeom>
          <a:noFill/>
        </p:spPr>
        <p:txBody>
          <a:bodyPr wrap="square" rtlCol="0">
            <a:spAutoFit/>
          </a:bodyPr>
          <a:lstStyle/>
          <a:p>
            <a:r>
              <a:rPr lang="en-GB" dirty="0" err="1"/>
              <a:t>Riesz</a:t>
            </a:r>
            <a:r>
              <a:rPr lang="en-GB" dirty="0"/>
              <a:t> derivative</a:t>
            </a:r>
          </a:p>
        </p:txBody>
      </p:sp>
    </p:spTree>
    <p:extLst>
      <p:ext uri="{BB962C8B-B14F-4D97-AF65-F5344CB8AC3E}">
        <p14:creationId xmlns:p14="http://schemas.microsoft.com/office/powerpoint/2010/main" val="227772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96177-80C5-B0DC-22CD-7FCC16C6F7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0FDEC0-2FA1-23D3-7141-1A4BE10E1961}"/>
              </a:ext>
            </a:extLst>
          </p:cNvPr>
          <p:cNvSpPr>
            <a:spLocks noGrp="1"/>
          </p:cNvSpPr>
          <p:nvPr>
            <p:ph type="title"/>
          </p:nvPr>
        </p:nvSpPr>
        <p:spPr/>
        <p:txBody>
          <a:bodyPr/>
          <a:lstStyle/>
          <a:p>
            <a:r>
              <a:rPr lang="en-GB" dirty="0"/>
              <a:t>Standard Results:</a:t>
            </a:r>
          </a:p>
        </p:txBody>
      </p:sp>
      <p:sp>
        <p:nvSpPr>
          <p:cNvPr id="3" name="Content Placeholder 2">
            <a:extLst>
              <a:ext uri="{FF2B5EF4-FFF2-40B4-BE49-F238E27FC236}">
                <a16:creationId xmlns:a16="http://schemas.microsoft.com/office/drawing/2014/main" id="{7D8F19FD-B906-7054-C601-E73F778ECB44}"/>
              </a:ext>
            </a:extLst>
          </p:cNvPr>
          <p:cNvSpPr>
            <a:spLocks noGrp="1"/>
          </p:cNvSpPr>
          <p:nvPr>
            <p:ph idx="1"/>
          </p:nvPr>
        </p:nvSpPr>
        <p:spPr>
          <a:xfrm>
            <a:off x="1046194" y="1745592"/>
            <a:ext cx="9779182" cy="3366815"/>
          </a:xfrm>
        </p:spPr>
        <p:txBody>
          <a:bodyPr/>
          <a:lstStyle/>
          <a:p>
            <a:r>
              <a:rPr lang="en-GB" dirty="0"/>
              <a:t>From that fundamental, we can derive:</a:t>
            </a:r>
          </a:p>
          <a:p>
            <a:endParaRPr lang="en-GB" b="0" i="0" dirty="0">
              <a:effectLst/>
              <a:latin typeface="-apple-system"/>
            </a:endParaRPr>
          </a:p>
        </p:txBody>
      </p:sp>
      <p:sp>
        <p:nvSpPr>
          <p:cNvPr id="5" name="Footer Placeholder 4">
            <a:extLst>
              <a:ext uri="{FF2B5EF4-FFF2-40B4-BE49-F238E27FC236}">
                <a16:creationId xmlns:a16="http://schemas.microsoft.com/office/drawing/2014/main" id="{6D14B175-6A41-4217-5C24-9F9EB81E049D}"/>
              </a:ext>
            </a:extLst>
          </p:cNvPr>
          <p:cNvSpPr>
            <a:spLocks noGrp="1"/>
          </p:cNvSpPr>
          <p:nvPr>
            <p:ph type="ftr" sz="quarter" idx="3"/>
          </p:nvPr>
        </p:nvSpPr>
        <p:spPr/>
        <p:txBody>
          <a:bodyPr/>
          <a:lstStyle/>
          <a:p>
            <a:pPr rtl="0"/>
            <a:r>
              <a:rPr lang="en-GB" noProof="0" dirty="0"/>
              <a:t>Fractional Calculus</a:t>
            </a:r>
          </a:p>
        </p:txBody>
      </p:sp>
      <p:sp>
        <p:nvSpPr>
          <p:cNvPr id="6" name="Slide Number Placeholder 5">
            <a:extLst>
              <a:ext uri="{FF2B5EF4-FFF2-40B4-BE49-F238E27FC236}">
                <a16:creationId xmlns:a16="http://schemas.microsoft.com/office/drawing/2014/main" id="{46BA5992-1DDD-3ACE-59A0-F34AEC8B17D2}"/>
              </a:ext>
            </a:extLst>
          </p:cNvPr>
          <p:cNvSpPr>
            <a:spLocks noGrp="1"/>
          </p:cNvSpPr>
          <p:nvPr>
            <p:ph type="sldNum" sz="quarter" idx="4"/>
          </p:nvPr>
        </p:nvSpPr>
        <p:spPr/>
        <p:txBody>
          <a:bodyPr/>
          <a:lstStyle/>
          <a:p>
            <a:pPr rtl="0"/>
            <a:fld id="{294A09A9-5501-47C1-A89A-A340965A2BE2}" type="slidenum">
              <a:rPr lang="en-GB" noProof="0" smtClean="0"/>
              <a:pPr rtl="0"/>
              <a:t>15</a:t>
            </a:fld>
            <a:endParaRPr lang="en-GB" noProof="0"/>
          </a:p>
        </p:txBody>
      </p:sp>
      <p:pic>
        <p:nvPicPr>
          <p:cNvPr id="16" name="Picture 15">
            <a:extLst>
              <a:ext uri="{FF2B5EF4-FFF2-40B4-BE49-F238E27FC236}">
                <a16:creationId xmlns:a16="http://schemas.microsoft.com/office/drawing/2014/main" id="{3E0F6D6B-C05A-04A8-CE53-C393082FD86D}"/>
              </a:ext>
            </a:extLst>
          </p:cNvPr>
          <p:cNvPicPr>
            <a:picLocks noChangeAspect="1"/>
          </p:cNvPicPr>
          <p:nvPr/>
        </p:nvPicPr>
        <p:blipFill>
          <a:blip r:embed="rId3"/>
          <a:stretch>
            <a:fillRect/>
          </a:stretch>
        </p:blipFill>
        <p:spPr>
          <a:xfrm>
            <a:off x="3124200" y="2160202"/>
            <a:ext cx="5211643" cy="3915773"/>
          </a:xfrm>
          <a:prstGeom prst="rect">
            <a:avLst/>
          </a:prstGeom>
        </p:spPr>
      </p:pic>
      <p:sp>
        <p:nvSpPr>
          <p:cNvPr id="7" name="Rectangle 6">
            <a:extLst>
              <a:ext uri="{FF2B5EF4-FFF2-40B4-BE49-F238E27FC236}">
                <a16:creationId xmlns:a16="http://schemas.microsoft.com/office/drawing/2014/main" id="{FA4C1E06-961B-63C5-7A1C-6C819578DD0C}"/>
              </a:ext>
            </a:extLst>
          </p:cNvPr>
          <p:cNvSpPr/>
          <p:nvPr/>
        </p:nvSpPr>
        <p:spPr>
          <a:xfrm>
            <a:off x="6096000" y="2525327"/>
            <a:ext cx="762000" cy="42517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Rectangle 7">
            <a:extLst>
              <a:ext uri="{FF2B5EF4-FFF2-40B4-BE49-F238E27FC236}">
                <a16:creationId xmlns:a16="http://schemas.microsoft.com/office/drawing/2014/main" id="{A5FA460F-CE36-101C-9DF7-2967CB8429D0}"/>
              </a:ext>
            </a:extLst>
          </p:cNvPr>
          <p:cNvSpPr/>
          <p:nvPr/>
        </p:nvSpPr>
        <p:spPr>
          <a:xfrm>
            <a:off x="6800461" y="3103041"/>
            <a:ext cx="762000" cy="42517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9" name="Rectangle 8">
            <a:extLst>
              <a:ext uri="{FF2B5EF4-FFF2-40B4-BE49-F238E27FC236}">
                <a16:creationId xmlns:a16="http://schemas.microsoft.com/office/drawing/2014/main" id="{3A66464C-81E8-F358-0801-73722ECC26F5}"/>
              </a:ext>
            </a:extLst>
          </p:cNvPr>
          <p:cNvSpPr/>
          <p:nvPr/>
        </p:nvSpPr>
        <p:spPr>
          <a:xfrm>
            <a:off x="6725817" y="3725012"/>
            <a:ext cx="762000" cy="42517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2" name="Rectangle 11">
            <a:extLst>
              <a:ext uri="{FF2B5EF4-FFF2-40B4-BE49-F238E27FC236}">
                <a16:creationId xmlns:a16="http://schemas.microsoft.com/office/drawing/2014/main" id="{2A64E42C-FF4D-9709-7B80-FD0A88A8490C}"/>
              </a:ext>
            </a:extLst>
          </p:cNvPr>
          <p:cNvSpPr/>
          <p:nvPr/>
        </p:nvSpPr>
        <p:spPr>
          <a:xfrm>
            <a:off x="5869235" y="4382841"/>
            <a:ext cx="2012302" cy="42517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36586103-0442-0083-981C-6B05EEE44C2F}"/>
              </a:ext>
            </a:extLst>
          </p:cNvPr>
          <p:cNvSpPr/>
          <p:nvPr/>
        </p:nvSpPr>
        <p:spPr>
          <a:xfrm>
            <a:off x="3335879" y="4357831"/>
            <a:ext cx="2510431" cy="42517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14" name="Picture 13">
            <a:extLst>
              <a:ext uri="{FF2B5EF4-FFF2-40B4-BE49-F238E27FC236}">
                <a16:creationId xmlns:a16="http://schemas.microsoft.com/office/drawing/2014/main" id="{AEF827BE-E020-E7B9-5953-A07FE2011B25}"/>
              </a:ext>
            </a:extLst>
          </p:cNvPr>
          <p:cNvPicPr>
            <a:picLocks noChangeAspect="1"/>
          </p:cNvPicPr>
          <p:nvPr/>
        </p:nvPicPr>
        <p:blipFill>
          <a:blip r:embed="rId4"/>
          <a:stretch>
            <a:fillRect/>
          </a:stretch>
        </p:blipFill>
        <p:spPr>
          <a:xfrm>
            <a:off x="3939679" y="4166746"/>
            <a:ext cx="3010320" cy="857370"/>
          </a:xfrm>
          <a:prstGeom prst="rect">
            <a:avLst/>
          </a:prstGeom>
        </p:spPr>
      </p:pic>
    </p:spTree>
    <p:extLst>
      <p:ext uri="{BB962C8B-B14F-4D97-AF65-F5344CB8AC3E}">
        <p14:creationId xmlns:p14="http://schemas.microsoft.com/office/powerpoint/2010/main" val="4202490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2C2EA-4D36-9911-40E5-C48414865C54}"/>
              </a:ext>
            </a:extLst>
          </p:cNvPr>
          <p:cNvSpPr>
            <a:spLocks noGrp="1"/>
          </p:cNvSpPr>
          <p:nvPr>
            <p:ph type="ctrTitle"/>
          </p:nvPr>
        </p:nvSpPr>
        <p:spPr/>
        <p:txBody>
          <a:bodyPr/>
          <a:lstStyle/>
          <a:p>
            <a:r>
              <a:rPr lang="en-GB" dirty="0"/>
              <a:t>The Physics Bits</a:t>
            </a:r>
          </a:p>
        </p:txBody>
      </p:sp>
      <p:sp>
        <p:nvSpPr>
          <p:cNvPr id="3" name="Subtitle 2">
            <a:extLst>
              <a:ext uri="{FF2B5EF4-FFF2-40B4-BE49-F238E27FC236}">
                <a16:creationId xmlns:a16="http://schemas.microsoft.com/office/drawing/2014/main" id="{61CD3758-4EAE-E8D4-FA19-9BE287D78A80}"/>
              </a:ext>
            </a:extLst>
          </p:cNvPr>
          <p:cNvSpPr>
            <a:spLocks noGrp="1"/>
          </p:cNvSpPr>
          <p:nvPr>
            <p:ph type="subTitle" idx="1"/>
          </p:nvPr>
        </p:nvSpPr>
        <p:spPr>
          <a:xfrm>
            <a:off x="1167493" y="3539075"/>
            <a:ext cx="6828841" cy="1406101"/>
          </a:xfrm>
        </p:spPr>
        <p:txBody>
          <a:bodyPr/>
          <a:lstStyle/>
          <a:p>
            <a:r>
              <a:rPr lang="en-GB" dirty="0"/>
              <a:t>SHO, Memory Effect and Schrodinger</a:t>
            </a:r>
          </a:p>
        </p:txBody>
      </p:sp>
    </p:spTree>
    <p:extLst>
      <p:ext uri="{BB962C8B-B14F-4D97-AF65-F5344CB8AC3E}">
        <p14:creationId xmlns:p14="http://schemas.microsoft.com/office/powerpoint/2010/main" val="1674894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73C2B-FF6E-796C-A1D5-F5B6B3C311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112F61-2A00-0731-D2A8-7C3D2958E10E}"/>
              </a:ext>
            </a:extLst>
          </p:cNvPr>
          <p:cNvSpPr>
            <a:spLocks noGrp="1"/>
          </p:cNvSpPr>
          <p:nvPr>
            <p:ph type="title"/>
          </p:nvPr>
        </p:nvSpPr>
        <p:spPr/>
        <p:txBody>
          <a:bodyPr/>
          <a:lstStyle/>
          <a:p>
            <a:r>
              <a:rPr lang="en-GB" dirty="0"/>
              <a:t>Tautochrone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B0A34E-9F91-49CE-1E98-F5F57FA6E37E}"/>
                  </a:ext>
                </a:extLst>
              </p:cNvPr>
              <p:cNvSpPr>
                <a:spLocks noGrp="1"/>
              </p:cNvSpPr>
              <p:nvPr>
                <p:ph idx="1"/>
              </p:nvPr>
            </p:nvSpPr>
            <p:spPr>
              <a:xfrm>
                <a:off x="1046194" y="1745592"/>
                <a:ext cx="9779182" cy="3366815"/>
              </a:xfrm>
            </p:spPr>
            <p:txBody>
              <a:bodyPr/>
              <a:lstStyle/>
              <a:p>
                <a:r>
                  <a:rPr lang="en-GB" dirty="0"/>
                  <a:t>Aim:</a:t>
                </a:r>
              </a:p>
              <a:p>
                <a:r>
                  <a:rPr lang="en-GB" dirty="0">
                    <a:latin typeface="-apple-system"/>
                  </a:rPr>
                  <a:t>Curve such that time falling from a height to the lowest point is independent of starting position</a:t>
                </a:r>
              </a:p>
              <a:p>
                <a:endParaRPr lang="en-GB" dirty="0">
                  <a:latin typeface="-apple-system"/>
                </a:endParaRPr>
              </a:p>
              <a:p>
                <a:r>
                  <a:rPr lang="en-GB" dirty="0">
                    <a:latin typeface="-apple-system"/>
                  </a:rPr>
                  <a:t>Time travelled is given by:</a:t>
                </a:r>
              </a:p>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𝑇</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0</m:t>
                              </m:r>
                            </m:sub>
                          </m:sSub>
                        </m:e>
                      </m:d>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r>
                            <m:rPr>
                              <m:brk m:alnAt="24"/>
                            </m:rPr>
                            <a:rPr lang="en-GB" b="0" i="1" smtClean="0">
                              <a:latin typeface="Cambria Math" panose="02040503050406030204" pitchFamily="18" charset="0"/>
                            </a:rPr>
                            <m:t>𝑦</m:t>
                          </m:r>
                        </m:sub>
                        <m:sup>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0</m:t>
                              </m:r>
                            </m:sub>
                          </m:sSub>
                        </m:sup>
                        <m:e>
                          <m:box>
                            <m:boxPr>
                              <m:ctrlPr>
                                <a:rPr lang="en-GB" b="0" i="1" smtClean="0">
                                  <a:latin typeface="Cambria Math" panose="02040503050406030204" pitchFamily="18" charset="0"/>
                                </a:rPr>
                              </m:ctrlPr>
                            </m:boxPr>
                            <m:e>
                              <m:argPr>
                                <m:argSz m:val="-1"/>
                              </m:argPr>
                              <m:f>
                                <m:fPr>
                                  <m:ctrlPr>
                                    <a:rPr lang="en-GB" b="0" i="1" smtClean="0">
                                      <a:latin typeface="Cambria Math" panose="02040503050406030204" pitchFamily="18" charset="0"/>
                                    </a:rPr>
                                  </m:ctrlPr>
                                </m:fPr>
                                <m:num>
                                  <m:r>
                                    <a:rPr lang="en-GB" b="0" i="1" smtClean="0">
                                      <a:latin typeface="Cambria Math" panose="02040503050406030204" pitchFamily="18" charset="0"/>
                                    </a:rPr>
                                    <m:t>𝐹</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num>
                                <m:den>
                                  <m:rad>
                                    <m:radPr>
                                      <m:degHide m:val="on"/>
                                      <m:ctrlPr>
                                        <a:rPr lang="en-GB" b="0" i="1" smtClean="0">
                                          <a:latin typeface="Cambria Math" panose="02040503050406030204" pitchFamily="18" charset="0"/>
                                        </a:rPr>
                                      </m:ctrlPr>
                                    </m:radPr>
                                    <m:deg/>
                                    <m:e>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𝑦</m:t>
                                      </m:r>
                                    </m:e>
                                  </m:rad>
                                </m:den>
                              </m:f>
                              <m:r>
                                <a:rPr lang="en-GB" b="0" i="1" smtClean="0">
                                  <a:latin typeface="Cambria Math" panose="02040503050406030204" pitchFamily="18" charset="0"/>
                                </a:rPr>
                                <m:t>𝑑𝑦</m:t>
                              </m:r>
                            </m:e>
                          </m:box>
                        </m:e>
                      </m:nary>
                    </m:oMath>
                  </m:oMathPara>
                </a14:m>
                <a:endParaRPr lang="en-GB" dirty="0">
                  <a:latin typeface="-apple-system"/>
                </a:endParaRPr>
              </a:p>
              <a:p>
                <a:endParaRPr lang="en-GB" b="0" i="0" dirty="0">
                  <a:effectLst/>
                  <a:latin typeface="-apple-system"/>
                </a:endParaRPr>
              </a:p>
            </p:txBody>
          </p:sp>
        </mc:Choice>
        <mc:Fallback xmlns="">
          <p:sp>
            <p:nvSpPr>
              <p:cNvPr id="3" name="Content Placeholder 2">
                <a:extLst>
                  <a:ext uri="{FF2B5EF4-FFF2-40B4-BE49-F238E27FC236}">
                    <a16:creationId xmlns:a16="http://schemas.microsoft.com/office/drawing/2014/main" id="{60B0A34E-9F91-49CE-1E98-F5F57FA6E37E}"/>
                  </a:ext>
                </a:extLst>
              </p:cNvPr>
              <p:cNvSpPr>
                <a:spLocks noGrp="1" noRot="1" noChangeAspect="1" noMove="1" noResize="1" noEditPoints="1" noAdjustHandles="1" noChangeArrowheads="1" noChangeShapeType="1" noTextEdit="1"/>
              </p:cNvSpPr>
              <p:nvPr>
                <p:ph idx="1"/>
              </p:nvPr>
            </p:nvSpPr>
            <p:spPr>
              <a:xfrm>
                <a:off x="1046194" y="1745592"/>
                <a:ext cx="9779182" cy="3366815"/>
              </a:xfrm>
              <a:blipFill>
                <a:blip r:embed="rId3"/>
                <a:stretch>
                  <a:fillRect l="-1309" t="-3074" b="-5244"/>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9627DCC2-063B-3023-BAA8-6743CAA33100}"/>
              </a:ext>
            </a:extLst>
          </p:cNvPr>
          <p:cNvSpPr>
            <a:spLocks noGrp="1"/>
          </p:cNvSpPr>
          <p:nvPr>
            <p:ph type="ftr" sz="quarter" idx="3"/>
          </p:nvPr>
        </p:nvSpPr>
        <p:spPr/>
        <p:txBody>
          <a:bodyPr/>
          <a:lstStyle/>
          <a:p>
            <a:pPr rtl="0"/>
            <a:r>
              <a:rPr lang="en-GB" noProof="0" dirty="0"/>
              <a:t>Fractional Calculus</a:t>
            </a:r>
          </a:p>
        </p:txBody>
      </p:sp>
      <p:sp>
        <p:nvSpPr>
          <p:cNvPr id="6" name="Slide Number Placeholder 5">
            <a:extLst>
              <a:ext uri="{FF2B5EF4-FFF2-40B4-BE49-F238E27FC236}">
                <a16:creationId xmlns:a16="http://schemas.microsoft.com/office/drawing/2014/main" id="{4D5BE763-BB71-9FF4-8E50-66FA2A37216D}"/>
              </a:ext>
            </a:extLst>
          </p:cNvPr>
          <p:cNvSpPr>
            <a:spLocks noGrp="1"/>
          </p:cNvSpPr>
          <p:nvPr>
            <p:ph type="sldNum" sz="quarter" idx="4"/>
          </p:nvPr>
        </p:nvSpPr>
        <p:spPr/>
        <p:txBody>
          <a:bodyPr/>
          <a:lstStyle/>
          <a:p>
            <a:pPr rtl="0"/>
            <a:fld id="{294A09A9-5501-47C1-A89A-A340965A2BE2}" type="slidenum">
              <a:rPr lang="en-GB" noProof="0" smtClean="0"/>
              <a:pPr rtl="0"/>
              <a:t>17</a:t>
            </a:fld>
            <a:endParaRPr lang="en-GB" noProof="0"/>
          </a:p>
        </p:txBody>
      </p:sp>
      <p:pic>
        <p:nvPicPr>
          <p:cNvPr id="1026" name="Picture 2" descr="https://en.wikipedia.org/wiki/Tautochrone_curve">
            <a:extLst>
              <a:ext uri="{FF2B5EF4-FFF2-40B4-BE49-F238E27FC236}">
                <a16:creationId xmlns:a16="http://schemas.microsoft.com/office/drawing/2014/main" id="{98BFDCD8-52AB-3099-7D04-B6311472FEBD}"/>
              </a:ext>
              <a:ext uri="{C183D7F6-B498-43B3-948B-1728B52AA6E4}">
                <adec:decorative xmlns:adec="http://schemas.microsoft.com/office/drawing/2017/decorative" val="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2222" y="2950506"/>
            <a:ext cx="4513584" cy="30090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54BF860-CF7C-861A-2552-594596E48226}"/>
              </a:ext>
            </a:extLst>
          </p:cNvPr>
          <p:cNvSpPr txBox="1"/>
          <p:nvPr/>
        </p:nvSpPr>
        <p:spPr>
          <a:xfrm>
            <a:off x="6632222" y="5910210"/>
            <a:ext cx="6097554" cy="646331"/>
          </a:xfrm>
          <a:prstGeom prst="rect">
            <a:avLst/>
          </a:prstGeom>
          <a:noFill/>
        </p:spPr>
        <p:txBody>
          <a:bodyPr wrap="square">
            <a:spAutoFit/>
          </a:bodyPr>
          <a:lstStyle/>
          <a:p>
            <a:r>
              <a:rPr lang="en-GB" dirty="0"/>
              <a:t>Source:</a:t>
            </a:r>
          </a:p>
          <a:p>
            <a:r>
              <a:rPr lang="en-GB" dirty="0"/>
              <a:t>https://en.wikipedia.org/wiki/Tautochrone_curve</a:t>
            </a:r>
          </a:p>
        </p:txBody>
      </p:sp>
      <p:sp>
        <p:nvSpPr>
          <p:cNvPr id="12" name="Rectangle 11">
            <a:extLst>
              <a:ext uri="{FF2B5EF4-FFF2-40B4-BE49-F238E27FC236}">
                <a16:creationId xmlns:a16="http://schemas.microsoft.com/office/drawing/2014/main" id="{50D6E8BA-7F5C-65CA-4656-72AA721544B0}"/>
              </a:ext>
            </a:extLst>
          </p:cNvPr>
          <p:cNvSpPr/>
          <p:nvPr/>
        </p:nvSpPr>
        <p:spPr>
          <a:xfrm>
            <a:off x="1752600" y="4247159"/>
            <a:ext cx="1922106" cy="6803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dirty="0"/>
              <a:t>Looks familiar?</a:t>
            </a:r>
          </a:p>
        </p:txBody>
      </p:sp>
    </p:spTree>
    <p:extLst>
      <p:ext uri="{BB962C8B-B14F-4D97-AF65-F5344CB8AC3E}">
        <p14:creationId xmlns:p14="http://schemas.microsoft.com/office/powerpoint/2010/main" val="179489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3D981-266C-6180-C8D7-B9D69AD546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B6E320-1BA0-7702-B995-DDF9FF9FA9EC}"/>
              </a:ext>
            </a:extLst>
          </p:cNvPr>
          <p:cNvSpPr>
            <a:spLocks noGrp="1"/>
          </p:cNvSpPr>
          <p:nvPr>
            <p:ph type="title"/>
          </p:nvPr>
        </p:nvSpPr>
        <p:spPr/>
        <p:txBody>
          <a:bodyPr/>
          <a:lstStyle/>
          <a:p>
            <a:r>
              <a:rPr lang="en-GB" dirty="0"/>
              <a:t>Applying FC…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59A929-2E67-F6ED-10DD-225E2F163914}"/>
                  </a:ext>
                </a:extLst>
              </p:cNvPr>
              <p:cNvSpPr>
                <a:spLocks noGrp="1"/>
              </p:cNvSpPr>
              <p:nvPr>
                <p:ph idx="1"/>
              </p:nvPr>
            </p:nvSpPr>
            <p:spPr>
              <a:xfrm>
                <a:off x="1046194" y="1745592"/>
                <a:ext cx="9779182" cy="3366815"/>
              </a:xfrm>
            </p:spPr>
            <p:txBody>
              <a:bodyPr/>
              <a:lstStyle/>
              <a:p>
                <a:r>
                  <a:rPr lang="en-GB" dirty="0">
                    <a:latin typeface="-apple-system"/>
                  </a:rPr>
                  <a:t>Time travelled is given by:</a:t>
                </a:r>
              </a:p>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𝑇</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0</m:t>
                              </m:r>
                            </m:sub>
                          </m:sSub>
                        </m:e>
                      </m:d>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r>
                            <m:rPr>
                              <m:brk m:alnAt="24"/>
                            </m:rPr>
                            <a:rPr lang="en-GB" b="0" i="1" smtClean="0">
                              <a:latin typeface="Cambria Math" panose="02040503050406030204" pitchFamily="18" charset="0"/>
                            </a:rPr>
                            <m:t>𝑦</m:t>
                          </m:r>
                        </m:sub>
                        <m:sup>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0</m:t>
                              </m:r>
                            </m:sub>
                          </m:sSub>
                        </m:sup>
                        <m:e>
                          <m:box>
                            <m:boxPr>
                              <m:ctrlPr>
                                <a:rPr lang="en-GB" b="0" i="1" smtClean="0">
                                  <a:latin typeface="Cambria Math" panose="02040503050406030204" pitchFamily="18" charset="0"/>
                                </a:rPr>
                              </m:ctrlPr>
                            </m:boxPr>
                            <m:e>
                              <m:argPr>
                                <m:argSz m:val="-1"/>
                              </m:argPr>
                              <m:f>
                                <m:fPr>
                                  <m:ctrlPr>
                                    <a:rPr lang="en-GB" b="0" i="1" smtClean="0">
                                      <a:latin typeface="Cambria Math" panose="02040503050406030204" pitchFamily="18" charset="0"/>
                                    </a:rPr>
                                  </m:ctrlPr>
                                </m:fPr>
                                <m:num>
                                  <m:r>
                                    <a:rPr lang="en-GB" b="0" i="1" smtClean="0">
                                      <a:latin typeface="Cambria Math" panose="02040503050406030204" pitchFamily="18" charset="0"/>
                                    </a:rPr>
                                    <m:t>𝐹</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num>
                                <m:den>
                                  <m:rad>
                                    <m:radPr>
                                      <m:degHide m:val="on"/>
                                      <m:ctrlPr>
                                        <a:rPr lang="en-GB" b="0" i="1" smtClean="0">
                                          <a:latin typeface="Cambria Math" panose="02040503050406030204" pitchFamily="18" charset="0"/>
                                        </a:rPr>
                                      </m:ctrlPr>
                                    </m:radPr>
                                    <m:deg/>
                                    <m:e>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𝑦</m:t>
                                      </m:r>
                                    </m:e>
                                  </m:rad>
                                </m:den>
                              </m:f>
                              <m:r>
                                <a:rPr lang="en-GB" b="0" i="1" smtClean="0">
                                  <a:latin typeface="Cambria Math" panose="02040503050406030204" pitchFamily="18" charset="0"/>
                                </a:rPr>
                                <m:t>𝑑𝑦</m:t>
                              </m:r>
                            </m:e>
                          </m:box>
                        </m:e>
                      </m:nary>
                    </m:oMath>
                  </m:oMathPara>
                </a14:m>
                <a:endParaRPr lang="en-GB" dirty="0">
                  <a:latin typeface="-apple-system"/>
                </a:endParaRPr>
              </a:p>
              <a:p>
                <a:r>
                  <a:rPr lang="en-GB" b="0" i="0" dirty="0">
                    <a:effectLst/>
                    <a:latin typeface="-apple-system"/>
                  </a:rPr>
                  <a:t>Recall:</a:t>
                </a:r>
              </a:p>
              <a:p>
                <a:endParaRPr lang="en-GB" b="0" i="0" dirty="0">
                  <a:effectLst/>
                  <a:latin typeface="-apple-system"/>
                </a:endParaRPr>
              </a:p>
            </p:txBody>
          </p:sp>
        </mc:Choice>
        <mc:Fallback xmlns="">
          <p:sp>
            <p:nvSpPr>
              <p:cNvPr id="3" name="Content Placeholder 2">
                <a:extLst>
                  <a:ext uri="{FF2B5EF4-FFF2-40B4-BE49-F238E27FC236}">
                    <a16:creationId xmlns:a16="http://schemas.microsoft.com/office/drawing/2014/main" id="{9859A929-2E67-F6ED-10DD-225E2F163914}"/>
                  </a:ext>
                </a:extLst>
              </p:cNvPr>
              <p:cNvSpPr>
                <a:spLocks noGrp="1" noRot="1" noChangeAspect="1" noMove="1" noResize="1" noEditPoints="1" noAdjustHandles="1" noChangeArrowheads="1" noChangeShapeType="1" noTextEdit="1"/>
              </p:cNvSpPr>
              <p:nvPr>
                <p:ph idx="1"/>
              </p:nvPr>
            </p:nvSpPr>
            <p:spPr>
              <a:xfrm>
                <a:off x="1046194" y="1745592"/>
                <a:ext cx="9779182" cy="3366815"/>
              </a:xfrm>
              <a:blipFill>
                <a:blip r:embed="rId3"/>
                <a:stretch>
                  <a:fillRect l="-1309" t="-2893"/>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637BC7EB-15C5-681D-A8D0-E7E3A3D24AAF}"/>
              </a:ext>
            </a:extLst>
          </p:cNvPr>
          <p:cNvSpPr>
            <a:spLocks noGrp="1"/>
          </p:cNvSpPr>
          <p:nvPr>
            <p:ph type="ftr" sz="quarter" idx="3"/>
          </p:nvPr>
        </p:nvSpPr>
        <p:spPr/>
        <p:txBody>
          <a:bodyPr/>
          <a:lstStyle/>
          <a:p>
            <a:pPr rtl="0"/>
            <a:r>
              <a:rPr lang="en-GB" noProof="0" dirty="0"/>
              <a:t>Fractional Calculus</a:t>
            </a:r>
          </a:p>
        </p:txBody>
      </p:sp>
      <p:sp>
        <p:nvSpPr>
          <p:cNvPr id="6" name="Slide Number Placeholder 5">
            <a:extLst>
              <a:ext uri="{FF2B5EF4-FFF2-40B4-BE49-F238E27FC236}">
                <a16:creationId xmlns:a16="http://schemas.microsoft.com/office/drawing/2014/main" id="{2FD5783F-85CD-792E-6F16-84438B44BB75}"/>
              </a:ext>
            </a:extLst>
          </p:cNvPr>
          <p:cNvSpPr>
            <a:spLocks noGrp="1"/>
          </p:cNvSpPr>
          <p:nvPr>
            <p:ph type="sldNum" sz="quarter" idx="4"/>
          </p:nvPr>
        </p:nvSpPr>
        <p:spPr/>
        <p:txBody>
          <a:bodyPr/>
          <a:lstStyle/>
          <a:p>
            <a:pPr rtl="0"/>
            <a:fld id="{294A09A9-5501-47C1-A89A-A340965A2BE2}" type="slidenum">
              <a:rPr lang="en-GB" noProof="0" smtClean="0"/>
              <a:pPr rtl="0"/>
              <a:t>18</a:t>
            </a:fld>
            <a:endParaRPr lang="en-GB" noProof="0"/>
          </a:p>
        </p:txBody>
      </p:sp>
      <p:pic>
        <p:nvPicPr>
          <p:cNvPr id="1026" name="Picture 2" descr="https://en.wikipedia.org/wiki/Tautochrone_curve">
            <a:extLst>
              <a:ext uri="{FF2B5EF4-FFF2-40B4-BE49-F238E27FC236}">
                <a16:creationId xmlns:a16="http://schemas.microsoft.com/office/drawing/2014/main" id="{8687067B-CD84-525F-1411-3BDCA3AA662D}"/>
              </a:ext>
              <a:ext uri="{C183D7F6-B498-43B3-948B-1728B52AA6E4}">
                <adec:decorative xmlns:adec="http://schemas.microsoft.com/office/drawing/2017/decorative" val="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82728" y="1858824"/>
            <a:ext cx="4513584" cy="30090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D61F438-7F80-62B4-5A42-E0335CF5E962}"/>
              </a:ext>
            </a:extLst>
          </p:cNvPr>
          <p:cNvPicPr>
            <a:picLocks noChangeAspect="1"/>
          </p:cNvPicPr>
          <p:nvPr/>
        </p:nvPicPr>
        <p:blipFill>
          <a:blip r:embed="rId5"/>
          <a:stretch>
            <a:fillRect/>
          </a:stretch>
        </p:blipFill>
        <p:spPr>
          <a:xfrm>
            <a:off x="851178" y="3933815"/>
            <a:ext cx="6832044" cy="1330853"/>
          </a:xfrm>
          <a:prstGeom prst="rect">
            <a:avLst/>
          </a:prstGeom>
        </p:spPr>
      </p:pic>
    </p:spTree>
    <p:extLst>
      <p:ext uri="{BB962C8B-B14F-4D97-AF65-F5344CB8AC3E}">
        <p14:creationId xmlns:p14="http://schemas.microsoft.com/office/powerpoint/2010/main" val="358312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F156B-B4B7-FC4F-7865-5102636888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07320A-12EE-0F62-D88B-0D29ECC24D5A}"/>
              </a:ext>
            </a:extLst>
          </p:cNvPr>
          <p:cNvSpPr>
            <a:spLocks noGrp="1"/>
          </p:cNvSpPr>
          <p:nvPr>
            <p:ph type="title"/>
          </p:nvPr>
        </p:nvSpPr>
        <p:spPr/>
        <p:txBody>
          <a:bodyPr/>
          <a:lstStyle/>
          <a:p>
            <a:r>
              <a:rPr lang="en-GB" dirty="0"/>
              <a:t>Tautochrone using FC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A87D6C-02FA-1BAE-D647-F5EA7FDEE177}"/>
                  </a:ext>
                </a:extLst>
              </p:cNvPr>
              <p:cNvSpPr>
                <a:spLocks noGrp="1"/>
              </p:cNvSpPr>
              <p:nvPr>
                <p:ph idx="1"/>
              </p:nvPr>
            </p:nvSpPr>
            <p:spPr>
              <a:xfrm>
                <a:off x="1046194" y="1745592"/>
                <a:ext cx="9779182" cy="3366815"/>
              </a:xfrm>
            </p:spPr>
            <p:txBody>
              <a:bodyPr/>
              <a:lstStyle/>
              <a:p>
                <a:r>
                  <a:rPr lang="en-GB" dirty="0">
                    <a:latin typeface="-apple-system"/>
                  </a:rPr>
                  <a:t>Therefore, we can write:</a:t>
                </a:r>
              </a:p>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𝑇</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0</m:t>
                              </m:r>
                            </m:sub>
                          </m:sSub>
                        </m:e>
                      </m:d>
                      <m:r>
                        <a:rPr lang="en-GB" b="0" i="1" smtClean="0">
                          <a:latin typeface="Cambria Math" panose="02040503050406030204" pitchFamily="18" charset="0"/>
                        </a:rPr>
                        <m:t>=</m:t>
                      </m:r>
                      <m:nary>
                        <m:naryPr>
                          <m:limLoc m:val="undOvr"/>
                          <m:ctrlPr>
                            <a:rPr lang="en-GB" b="0" i="1" smtClean="0">
                              <a:latin typeface="Cambria Math" panose="02040503050406030204" pitchFamily="18" charset="0"/>
                            </a:rPr>
                          </m:ctrlPr>
                        </m:naryPr>
                        <m:sub>
                          <m:r>
                            <m:rPr>
                              <m:brk m:alnAt="24"/>
                            </m:rPr>
                            <a:rPr lang="en-GB" b="0" i="1" smtClean="0">
                              <a:latin typeface="Cambria Math" panose="02040503050406030204" pitchFamily="18" charset="0"/>
                            </a:rPr>
                            <m:t>𝑦</m:t>
                          </m:r>
                        </m:sub>
                        <m:sup>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0</m:t>
                              </m:r>
                            </m:sub>
                          </m:sSub>
                        </m:sup>
                        <m:e>
                          <m:box>
                            <m:boxPr>
                              <m:ctrlPr>
                                <a:rPr lang="en-GB" b="0" i="1" smtClean="0">
                                  <a:latin typeface="Cambria Math" panose="02040503050406030204" pitchFamily="18" charset="0"/>
                                </a:rPr>
                              </m:ctrlPr>
                            </m:boxPr>
                            <m:e>
                              <m:argPr>
                                <m:argSz m:val="-1"/>
                              </m:argPr>
                              <m:f>
                                <m:fPr>
                                  <m:ctrlPr>
                                    <a:rPr lang="en-GB" b="0" i="1" smtClean="0">
                                      <a:latin typeface="Cambria Math" panose="02040503050406030204" pitchFamily="18" charset="0"/>
                                    </a:rPr>
                                  </m:ctrlPr>
                                </m:fPr>
                                <m:num>
                                  <m:r>
                                    <a:rPr lang="en-GB" b="0" i="1" smtClean="0">
                                      <a:latin typeface="Cambria Math" panose="02040503050406030204" pitchFamily="18" charset="0"/>
                                    </a:rPr>
                                    <m:t>𝜙</m:t>
                                  </m:r>
                                  <m:r>
                                    <a:rPr lang="en-GB" b="0" i="1" smtClean="0">
                                      <a:latin typeface="Cambria Math" panose="02040503050406030204" pitchFamily="18" charset="0"/>
                                    </a:rPr>
                                    <m:t>(</m:t>
                                  </m:r>
                                  <m:r>
                                    <a:rPr lang="en-GB" b="0" i="1" smtClean="0">
                                      <a:latin typeface="Cambria Math" panose="02040503050406030204" pitchFamily="18" charset="0"/>
                                    </a:rPr>
                                    <m:t>𝑦</m:t>
                                  </m:r>
                                  <m:r>
                                    <a:rPr lang="en-GB" b="0" i="1" smtClean="0">
                                      <a:latin typeface="Cambria Math" panose="02040503050406030204" pitchFamily="18" charset="0"/>
                                    </a:rPr>
                                    <m:t>)</m:t>
                                  </m:r>
                                </m:num>
                                <m:den>
                                  <m:rad>
                                    <m:radPr>
                                      <m:degHide m:val="on"/>
                                      <m:ctrlPr>
                                        <a:rPr lang="en-GB" b="0" i="1" smtClean="0">
                                          <a:latin typeface="Cambria Math" panose="02040503050406030204" pitchFamily="18" charset="0"/>
                                        </a:rPr>
                                      </m:ctrlPr>
                                    </m:radPr>
                                    <m:deg/>
                                    <m:e>
                                      <m:sSub>
                                        <m:sSubPr>
                                          <m:ctrlPr>
                                            <a:rPr lang="en-GB" b="0"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0</m:t>
                                          </m:r>
                                        </m:sub>
                                      </m:sSub>
                                      <m:r>
                                        <a:rPr lang="en-GB" b="0" i="1" smtClean="0">
                                          <a:latin typeface="Cambria Math" panose="02040503050406030204" pitchFamily="18" charset="0"/>
                                        </a:rPr>
                                        <m:t>−</m:t>
                                      </m:r>
                                      <m:r>
                                        <a:rPr lang="en-GB" b="0" i="1" smtClean="0">
                                          <a:latin typeface="Cambria Math" panose="02040503050406030204" pitchFamily="18" charset="0"/>
                                        </a:rPr>
                                        <m:t>𝑦</m:t>
                                      </m:r>
                                    </m:e>
                                  </m:rad>
                                </m:den>
                              </m:f>
                              <m:r>
                                <a:rPr lang="en-GB" b="0" i="1" smtClean="0">
                                  <a:latin typeface="Cambria Math" panose="02040503050406030204" pitchFamily="18" charset="0"/>
                                </a:rPr>
                                <m:t>𝑑𝑦</m:t>
                              </m:r>
                            </m:e>
                          </m:box>
                        </m:e>
                      </m:nary>
                    </m:oMath>
                  </m:oMathPara>
                </a14:m>
                <a:endParaRPr lang="en-GB" dirty="0">
                  <a:latin typeface="-apple-system"/>
                </a:endParaRPr>
              </a:p>
              <a:p>
                <a:r>
                  <a:rPr lang="en-GB" b="0" i="0" dirty="0">
                    <a:effectLst/>
                    <a:latin typeface="-apple-system"/>
                  </a:rPr>
                  <a:t>as:</a:t>
                </a:r>
              </a:p>
              <a:p>
                <a:pPr/>
                <a14:m>
                  <m:oMathPara xmlns:m="http://schemas.openxmlformats.org/officeDocument/2006/math">
                    <m:oMathParaPr>
                      <m:jc m:val="center"/>
                    </m:oMathParaPr>
                    <m:oMath xmlns:m="http://schemas.openxmlformats.org/officeDocument/2006/math">
                      <m:r>
                        <a:rPr lang="en-GB" b="0" i="1">
                          <a:latin typeface="Cambria Math" panose="02040503050406030204" pitchFamily="18" charset="0"/>
                        </a:rPr>
                        <m:t>𝑇</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b="0" i="1">
                                  <a:latin typeface="Cambria Math" panose="02040503050406030204" pitchFamily="18" charset="0"/>
                                </a:rPr>
                                <m:t>𝑦</m:t>
                              </m:r>
                            </m:e>
                            <m:sub>
                              <m:r>
                                <a:rPr lang="en-GB" b="0" i="1">
                                  <a:latin typeface="Cambria Math" panose="02040503050406030204" pitchFamily="18" charset="0"/>
                                </a:rPr>
                                <m:t>0</m:t>
                              </m:r>
                            </m:sub>
                          </m:sSub>
                        </m:e>
                      </m:d>
                      <m:r>
                        <a:rPr lang="en-GB" b="0" i="1" smtClean="0">
                          <a:latin typeface="Cambria Math" panose="02040503050406030204" pitchFamily="18" charset="0"/>
                        </a:rPr>
                        <m:t>=</m:t>
                      </m:r>
                      <m:rad>
                        <m:radPr>
                          <m:degHide m:val="on"/>
                          <m:ctrlPr>
                            <a:rPr lang="en-GB" i="1" smtClean="0">
                              <a:latin typeface="Cambria Math" panose="02040503050406030204" pitchFamily="18" charset="0"/>
                            </a:rPr>
                          </m:ctrlPr>
                        </m:radPr>
                        <m:deg/>
                        <m:e>
                          <m:r>
                            <a:rPr lang="en-GB" b="0" i="1" smtClean="0">
                              <a:latin typeface="Cambria Math" panose="02040503050406030204" pitchFamily="18" charset="0"/>
                            </a:rPr>
                            <m:t>𝜋</m:t>
                          </m:r>
                        </m:e>
                      </m:rad>
                      <m:sSup>
                        <m:sSupPr>
                          <m:ctrlPr>
                            <a:rPr lang="en-GB" i="1" smtClean="0">
                              <a:latin typeface="Cambria Math" panose="02040503050406030204" pitchFamily="18" charset="0"/>
                            </a:rPr>
                          </m:ctrlPr>
                        </m:sSupPr>
                        <m:e>
                          <m:r>
                            <a:rPr lang="en-GB" b="0" i="1" smtClean="0">
                              <a:latin typeface="Cambria Math" panose="02040503050406030204" pitchFamily="18" charset="0"/>
                            </a:rPr>
                            <m:t> </m:t>
                          </m:r>
                          <m:r>
                            <a:rPr lang="en-GB" b="1" i="1" smtClean="0">
                              <a:latin typeface="Cambria Math" panose="02040503050406030204" pitchFamily="18" charset="0"/>
                            </a:rPr>
                            <m:t>𝑱</m:t>
                          </m:r>
                        </m:e>
                        <m:sup>
                          <m:f>
                            <m:fPr>
                              <m:ctrlPr>
                                <a:rPr lang="en-GB"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up>
                      </m:sSup>
                      <m:r>
                        <a:rPr lang="en-GB" b="0" i="1" smtClean="0">
                          <a:latin typeface="Cambria Math" panose="02040503050406030204" pitchFamily="18" charset="0"/>
                        </a:rPr>
                        <m:t>{</m:t>
                      </m:r>
                      <m:r>
                        <a:rPr lang="en-GB" b="0" i="1" smtClean="0">
                          <a:latin typeface="Cambria Math" panose="02040503050406030204" pitchFamily="18" charset="0"/>
                        </a:rPr>
                        <m:t>𝜙</m:t>
                      </m:r>
                      <m:d>
                        <m:dPr>
                          <m:ctrlPr>
                            <a:rPr lang="en-GB"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0</m:t>
                              </m:r>
                            </m:sub>
                          </m:sSub>
                        </m:e>
                      </m:d>
                      <m:r>
                        <a:rPr lang="en-GB" b="0" i="1" smtClean="0">
                          <a:latin typeface="Cambria Math" panose="02040503050406030204" pitchFamily="18" charset="0"/>
                        </a:rPr>
                        <m:t>}</m:t>
                      </m:r>
                    </m:oMath>
                  </m:oMathPara>
                </a14:m>
                <a:endParaRPr lang="en-GB" i="0" dirty="0">
                  <a:effectLst/>
                  <a:latin typeface="-apple-system"/>
                </a:endParaRPr>
              </a:p>
              <a:p>
                <a:r>
                  <a:rPr lang="en-GB" dirty="0">
                    <a:latin typeface="-apple-system"/>
                  </a:rPr>
                  <a:t>and </a:t>
                </a:r>
              </a:p>
              <a:p>
                <a:pPr/>
                <a14:m>
                  <m:oMathPara xmlns:m="http://schemas.openxmlformats.org/officeDocument/2006/math">
                    <m:oMathParaPr>
                      <m:jc m:val="center"/>
                    </m:oMathParaPr>
                    <m:oMath xmlns:m="http://schemas.openxmlformats.org/officeDocument/2006/math">
                      <m:r>
                        <a:rPr lang="en-GB" b="0" i="1" smtClean="0">
                          <a:latin typeface="Cambria Math" panose="02040503050406030204" pitchFamily="18" charset="0"/>
                        </a:rPr>
                        <m:t>𝜙</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0</m:t>
                              </m:r>
                            </m:sub>
                          </m:sSub>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𝜋</m:t>
                          </m:r>
                        </m:den>
                      </m:f>
                      <m:sSup>
                        <m:sSupPr>
                          <m:ctrlPr>
                            <a:rPr lang="en-GB" b="0" i="1" smtClean="0">
                              <a:latin typeface="Cambria Math" panose="02040503050406030204" pitchFamily="18" charset="0"/>
                            </a:rPr>
                          </m:ctrlPr>
                        </m:sSupPr>
                        <m:e>
                          <m:r>
                            <a:rPr lang="en-GB" b="1" i="1" smtClean="0">
                              <a:latin typeface="Cambria Math" panose="02040503050406030204" pitchFamily="18" charset="0"/>
                            </a:rPr>
                            <m:t>𝑫</m:t>
                          </m:r>
                        </m:e>
                        <m:sup>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up>
                      </m:sSup>
                      <m:r>
                        <a:rPr lang="en-GB" i="1" smtClean="0">
                          <a:latin typeface="Cambria Math" panose="02040503050406030204" pitchFamily="18" charset="0"/>
                        </a:rPr>
                        <m:t> </m:t>
                      </m:r>
                      <m:r>
                        <a:rPr lang="en-GB" i="1">
                          <a:latin typeface="Cambria Math" panose="02040503050406030204" pitchFamily="18" charset="0"/>
                        </a:rPr>
                        <m:t>{</m:t>
                      </m:r>
                      <m:r>
                        <a:rPr lang="en-GB" b="0" i="1" smtClean="0">
                          <a:latin typeface="Cambria Math" panose="02040503050406030204" pitchFamily="18" charset="0"/>
                        </a:rPr>
                        <m:t>𝑇</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0</m:t>
                              </m:r>
                            </m:sub>
                          </m:sSub>
                        </m:e>
                      </m:d>
                      <m:r>
                        <a:rPr lang="en-GB" i="1">
                          <a:latin typeface="Cambria Math" panose="02040503050406030204" pitchFamily="18" charset="0"/>
                        </a:rPr>
                        <m:t>}</m:t>
                      </m:r>
                    </m:oMath>
                  </m:oMathPara>
                </a14:m>
                <a:endParaRPr lang="en-GB" dirty="0">
                  <a:latin typeface="-apple-system"/>
                </a:endParaRPr>
              </a:p>
              <a:p>
                <a:endParaRPr lang="en-GB" b="0" i="0" dirty="0">
                  <a:effectLst/>
                  <a:latin typeface="-apple-system"/>
                </a:endParaRPr>
              </a:p>
            </p:txBody>
          </p:sp>
        </mc:Choice>
        <mc:Fallback xmlns="">
          <p:sp>
            <p:nvSpPr>
              <p:cNvPr id="3" name="Content Placeholder 2">
                <a:extLst>
                  <a:ext uri="{FF2B5EF4-FFF2-40B4-BE49-F238E27FC236}">
                    <a16:creationId xmlns:a16="http://schemas.microsoft.com/office/drawing/2014/main" id="{C9A87D6C-02FA-1BAE-D647-F5EA7FDEE177}"/>
                  </a:ext>
                </a:extLst>
              </p:cNvPr>
              <p:cNvSpPr>
                <a:spLocks noGrp="1" noRot="1" noChangeAspect="1" noMove="1" noResize="1" noEditPoints="1" noAdjustHandles="1" noChangeArrowheads="1" noChangeShapeType="1" noTextEdit="1"/>
              </p:cNvSpPr>
              <p:nvPr>
                <p:ph idx="1"/>
              </p:nvPr>
            </p:nvSpPr>
            <p:spPr>
              <a:xfrm>
                <a:off x="1046194" y="1745592"/>
                <a:ext cx="9779182" cy="3366815"/>
              </a:xfrm>
              <a:blipFill>
                <a:blip r:embed="rId3"/>
                <a:stretch>
                  <a:fillRect l="-1309" t="-2893" b="-16456"/>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33BB691D-9C5D-E777-66A7-8A3E042D60BA}"/>
              </a:ext>
            </a:extLst>
          </p:cNvPr>
          <p:cNvSpPr>
            <a:spLocks noGrp="1"/>
          </p:cNvSpPr>
          <p:nvPr>
            <p:ph type="ftr" sz="quarter" idx="3"/>
          </p:nvPr>
        </p:nvSpPr>
        <p:spPr/>
        <p:txBody>
          <a:bodyPr/>
          <a:lstStyle/>
          <a:p>
            <a:pPr rtl="0"/>
            <a:r>
              <a:rPr lang="en-GB" noProof="0" dirty="0"/>
              <a:t>Fractional Calculus</a:t>
            </a:r>
          </a:p>
        </p:txBody>
      </p:sp>
      <p:sp>
        <p:nvSpPr>
          <p:cNvPr id="6" name="Slide Number Placeholder 5">
            <a:extLst>
              <a:ext uri="{FF2B5EF4-FFF2-40B4-BE49-F238E27FC236}">
                <a16:creationId xmlns:a16="http://schemas.microsoft.com/office/drawing/2014/main" id="{2CD1B3E1-B35E-5CFC-C6C6-EB3A53CA251A}"/>
              </a:ext>
            </a:extLst>
          </p:cNvPr>
          <p:cNvSpPr>
            <a:spLocks noGrp="1"/>
          </p:cNvSpPr>
          <p:nvPr>
            <p:ph type="sldNum" sz="quarter" idx="4"/>
          </p:nvPr>
        </p:nvSpPr>
        <p:spPr/>
        <p:txBody>
          <a:bodyPr/>
          <a:lstStyle/>
          <a:p>
            <a:pPr rtl="0"/>
            <a:fld id="{294A09A9-5501-47C1-A89A-A340965A2BE2}" type="slidenum">
              <a:rPr lang="en-GB" noProof="0" smtClean="0"/>
              <a:pPr rtl="0"/>
              <a:t>19</a:t>
            </a:fld>
            <a:endParaRPr lang="en-GB" noProof="0"/>
          </a:p>
        </p:txBody>
      </p:sp>
      <p:pic>
        <p:nvPicPr>
          <p:cNvPr id="7" name="Picture 6">
            <a:extLst>
              <a:ext uri="{FF2B5EF4-FFF2-40B4-BE49-F238E27FC236}">
                <a16:creationId xmlns:a16="http://schemas.microsoft.com/office/drawing/2014/main" id="{B91C30CD-B3A1-3BBF-3519-F3F351F78BF8}"/>
              </a:ext>
            </a:extLst>
          </p:cNvPr>
          <p:cNvPicPr>
            <a:picLocks noChangeAspect="1"/>
          </p:cNvPicPr>
          <p:nvPr/>
        </p:nvPicPr>
        <p:blipFill>
          <a:blip r:embed="rId4"/>
          <a:stretch>
            <a:fillRect/>
          </a:stretch>
        </p:blipFill>
        <p:spPr>
          <a:xfrm>
            <a:off x="6410130" y="1906253"/>
            <a:ext cx="4335624" cy="844562"/>
          </a:xfrm>
          <a:prstGeom prst="rect">
            <a:avLst/>
          </a:prstGeom>
        </p:spPr>
      </p:pic>
      <p:sp>
        <p:nvSpPr>
          <p:cNvPr id="8" name="TextBox 7">
            <a:extLst>
              <a:ext uri="{FF2B5EF4-FFF2-40B4-BE49-F238E27FC236}">
                <a16:creationId xmlns:a16="http://schemas.microsoft.com/office/drawing/2014/main" id="{600C399D-EE32-E1FA-5634-2E38BCC139EF}"/>
              </a:ext>
            </a:extLst>
          </p:cNvPr>
          <p:cNvSpPr txBox="1"/>
          <p:nvPr/>
        </p:nvSpPr>
        <p:spPr>
          <a:xfrm>
            <a:off x="6475444" y="1560926"/>
            <a:ext cx="2509935" cy="369332"/>
          </a:xfrm>
          <a:prstGeom prst="rect">
            <a:avLst/>
          </a:prstGeom>
          <a:noFill/>
        </p:spPr>
        <p:txBody>
          <a:bodyPr wrap="square" rtlCol="0">
            <a:spAutoFit/>
          </a:bodyPr>
          <a:lstStyle/>
          <a:p>
            <a:r>
              <a:rPr lang="en-GB" dirty="0"/>
              <a:t>RL Integral Definition:</a:t>
            </a:r>
          </a:p>
        </p:txBody>
      </p:sp>
    </p:spTree>
    <p:extLst>
      <p:ext uri="{BB962C8B-B14F-4D97-AF65-F5344CB8AC3E}">
        <p14:creationId xmlns:p14="http://schemas.microsoft.com/office/powerpoint/2010/main" val="599265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23C76-7F95-88EC-76B8-162ED68573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03457C-60E4-005C-1886-EF73B18E1CB4}"/>
              </a:ext>
            </a:extLst>
          </p:cNvPr>
          <p:cNvSpPr>
            <a:spLocks noGrp="1"/>
          </p:cNvSpPr>
          <p:nvPr>
            <p:ph type="title"/>
          </p:nvPr>
        </p:nvSpPr>
        <p:spPr>
          <a:xfrm>
            <a:off x="1167492" y="381000"/>
            <a:ext cx="9779183" cy="1325563"/>
          </a:xfrm>
        </p:spPr>
        <p:txBody>
          <a:bodyPr rtlCol="0"/>
          <a:lstStyle/>
          <a:p>
            <a:pPr rtl="0"/>
            <a:r>
              <a:rPr lang="en-GB" dirty="0"/>
              <a:t>Objectives </a:t>
            </a:r>
          </a:p>
        </p:txBody>
      </p:sp>
      <p:sp>
        <p:nvSpPr>
          <p:cNvPr id="3" name="Content Placeholder 2">
            <a:extLst>
              <a:ext uri="{FF2B5EF4-FFF2-40B4-BE49-F238E27FC236}">
                <a16:creationId xmlns:a16="http://schemas.microsoft.com/office/drawing/2014/main" id="{FC721FC8-5BF6-4418-1C76-DE9F654AA6A4}"/>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marL="342900" indent="-342900" rtl="0">
              <a:buFont typeface="Arial" panose="020B0604020202020204" pitchFamily="34" charset="0"/>
              <a:buChar char="•"/>
            </a:pPr>
            <a:r>
              <a:rPr lang="en-GB" dirty="0"/>
              <a:t>History of Fractional Calculus (FC)</a:t>
            </a:r>
          </a:p>
          <a:p>
            <a:pPr marL="342900" indent="-342900" rtl="0">
              <a:buFont typeface="Arial" panose="020B0604020202020204" pitchFamily="34" charset="0"/>
              <a:buChar char="•"/>
            </a:pPr>
            <a:r>
              <a:rPr lang="en-GB" dirty="0"/>
              <a:t>Preliminaries</a:t>
            </a:r>
          </a:p>
          <a:p>
            <a:pPr marL="342900" indent="-342900" rtl="0">
              <a:buFont typeface="Arial" panose="020B0604020202020204" pitchFamily="34" charset="0"/>
              <a:buChar char="•"/>
            </a:pPr>
            <a:r>
              <a:rPr lang="en-GB" dirty="0"/>
              <a:t>Memory Effect</a:t>
            </a:r>
          </a:p>
          <a:p>
            <a:pPr marL="342900" indent="-342900" rtl="0">
              <a:buFont typeface="Arial" panose="020B0604020202020204" pitchFamily="34" charset="0"/>
              <a:buChar char="•"/>
            </a:pPr>
            <a:r>
              <a:rPr lang="en-GB" dirty="0"/>
              <a:t>Application in Physics </a:t>
            </a:r>
          </a:p>
          <a:p>
            <a:pPr marL="342900" indent="-342900" rtl="0">
              <a:buFont typeface="Arial" panose="020B0604020202020204" pitchFamily="34" charset="0"/>
              <a:buChar char="•"/>
            </a:pPr>
            <a:r>
              <a:rPr lang="en-GB" dirty="0"/>
              <a:t>Future of FC and its application to Physics</a:t>
            </a:r>
          </a:p>
        </p:txBody>
      </p:sp>
      <p:sp>
        <p:nvSpPr>
          <p:cNvPr id="5" name="Footer Placeholder 4">
            <a:extLst>
              <a:ext uri="{FF2B5EF4-FFF2-40B4-BE49-F238E27FC236}">
                <a16:creationId xmlns:a16="http://schemas.microsoft.com/office/drawing/2014/main" id="{31EE15AA-BEDD-C782-1712-F00EC03E30EC}"/>
              </a:ext>
            </a:extLst>
          </p:cNvPr>
          <p:cNvSpPr>
            <a:spLocks noGrp="1"/>
          </p:cNvSpPr>
          <p:nvPr>
            <p:ph type="ftr" sz="quarter" idx="11"/>
          </p:nvPr>
        </p:nvSpPr>
        <p:spPr>
          <a:xfrm>
            <a:off x="4038600" y="6356350"/>
            <a:ext cx="4114800" cy="365125"/>
          </a:xfrm>
        </p:spPr>
        <p:txBody>
          <a:bodyPr rtlCol="0"/>
          <a:lstStyle/>
          <a:p>
            <a:pPr rtl="0"/>
            <a:r>
              <a:rPr lang="en-GB" dirty="0"/>
              <a:t>Fractional Calculus</a:t>
            </a:r>
          </a:p>
        </p:txBody>
      </p:sp>
      <p:sp>
        <p:nvSpPr>
          <p:cNvPr id="6" name="Slide Number Placeholder 5">
            <a:extLst>
              <a:ext uri="{FF2B5EF4-FFF2-40B4-BE49-F238E27FC236}">
                <a16:creationId xmlns:a16="http://schemas.microsoft.com/office/drawing/2014/main" id="{6A4FFDAC-0395-377A-A3EF-4491755C9AC8}"/>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rtl="0"/>
              <a:t>2</a:t>
            </a:fld>
            <a:endParaRPr lang="en-GB"/>
          </a:p>
        </p:txBody>
      </p:sp>
    </p:spTree>
    <p:extLst>
      <p:ext uri="{BB962C8B-B14F-4D97-AF65-F5344CB8AC3E}">
        <p14:creationId xmlns:p14="http://schemas.microsoft.com/office/powerpoint/2010/main" val="28265010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ABC2F-732F-4CBA-5B55-652376DA5D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465180-77CE-9AA2-94D3-EBCCCE2E402B}"/>
              </a:ext>
            </a:extLst>
          </p:cNvPr>
          <p:cNvSpPr>
            <a:spLocks noGrp="1"/>
          </p:cNvSpPr>
          <p:nvPr>
            <p:ph type="title"/>
          </p:nvPr>
        </p:nvSpPr>
        <p:spPr/>
        <p:txBody>
          <a:bodyPr/>
          <a:lstStyle/>
          <a:p>
            <a:r>
              <a:rPr lang="en-GB" dirty="0"/>
              <a:t>SHO: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F6CD7D-B886-F14C-454C-B664ECDB92AD}"/>
                  </a:ext>
                </a:extLst>
              </p:cNvPr>
              <p:cNvSpPr>
                <a:spLocks noGrp="1"/>
              </p:cNvSpPr>
              <p:nvPr>
                <p:ph idx="1"/>
              </p:nvPr>
            </p:nvSpPr>
            <p:spPr>
              <a:xfrm>
                <a:off x="1046194" y="1745592"/>
                <a:ext cx="9779182" cy="3366815"/>
              </a:xfrm>
            </p:spPr>
            <p:txBody>
              <a:bodyPr/>
              <a:lstStyle/>
              <a:p>
                <a:r>
                  <a:rPr lang="en-GB" dirty="0"/>
                  <a:t>Recall:</a:t>
                </a:r>
              </a:p>
              <a:p>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𝑥</m:t>
                          </m:r>
                        </m:e>
                      </m:acc>
                      <m:r>
                        <a:rPr lang="en-GB" b="0" i="1" dirty="0" smtClean="0">
                          <a:latin typeface="Cambria Math" panose="02040503050406030204" pitchFamily="18" charset="0"/>
                        </a:rPr>
                        <m:t>+</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𝜔</m:t>
                          </m:r>
                        </m:e>
                        <m:sup>
                          <m:r>
                            <a:rPr lang="en-GB" b="0" i="1" dirty="0" smtClean="0">
                              <a:latin typeface="Cambria Math" panose="02040503050406030204" pitchFamily="18" charset="0"/>
                            </a:rPr>
                            <m:t>2</m:t>
                          </m:r>
                        </m:sup>
                      </m:sSup>
                      <m:r>
                        <a:rPr lang="en-GB" b="0" i="1" dirty="0" smtClean="0">
                          <a:latin typeface="Cambria Math" panose="02040503050406030204" pitchFamily="18" charset="0"/>
                        </a:rPr>
                        <m:t>𝑥</m:t>
                      </m:r>
                      <m:r>
                        <a:rPr lang="en-GB" b="0" i="1" dirty="0" smtClean="0">
                          <a:latin typeface="Cambria Math" panose="02040503050406030204" pitchFamily="18" charset="0"/>
                        </a:rPr>
                        <m:t>=0</m:t>
                      </m:r>
                    </m:oMath>
                  </m:oMathPara>
                </a14:m>
                <a:endParaRPr lang="en-GB"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r>
                        <a:rPr lang="en-GB" b="0" i="1" smtClean="0">
                          <a:latin typeface="Cambria Math" panose="02040503050406030204" pitchFamily="18" charset="0"/>
                        </a:rPr>
                        <m:t>𝐴𝑐𝑜𝑠</m:t>
                      </m:r>
                      <m:r>
                        <a:rPr lang="en-GB" b="0" i="1" smtClean="0">
                          <a:latin typeface="Cambria Math" panose="02040503050406030204" pitchFamily="18" charset="0"/>
                        </a:rPr>
                        <m:t>(</m:t>
                      </m:r>
                      <m:r>
                        <a:rPr lang="el-GR" b="0" i="1" smtClean="0">
                          <a:latin typeface="Cambria Math" panose="02040503050406030204" pitchFamily="18" charset="0"/>
                        </a:rPr>
                        <m:t>𝜔</m:t>
                      </m:r>
                      <m:r>
                        <a:rPr lang="de-DE" b="0" i="1" smtClean="0">
                          <a:latin typeface="Cambria Math" panose="02040503050406030204" pitchFamily="18" charset="0"/>
                        </a:rPr>
                        <m:t>𝑡</m:t>
                      </m:r>
                      <m:r>
                        <a:rPr lang="el-GR" b="0" i="1" smtClean="0">
                          <a:latin typeface="Cambria Math" panose="02040503050406030204" pitchFamily="18" charset="0"/>
                        </a:rPr>
                        <m:t>+</m:t>
                      </m:r>
                      <m:r>
                        <m:rPr>
                          <m:sty m:val="p"/>
                        </m:rPr>
                        <a:rPr lang="el-GR" b="0" i="0" smtClean="0">
                          <a:latin typeface="Cambria Math" panose="02040503050406030204" pitchFamily="18" charset="0"/>
                        </a:rPr>
                        <m:t>φ</m:t>
                      </m:r>
                      <m:r>
                        <a:rPr lang="el-GR" b="0" i="0" smtClean="0">
                          <a:latin typeface="Cambria Math" panose="02040503050406030204" pitchFamily="18" charset="0"/>
                        </a:rPr>
                        <m:t>)</m:t>
                      </m:r>
                    </m:oMath>
                  </m:oMathPara>
                </a14:m>
                <a:endParaRPr lang="en-GB" dirty="0"/>
              </a:p>
              <a:p>
                <a:r>
                  <a:rPr lang="en-GB" dirty="0"/>
                  <a:t>Plot:</a:t>
                </a:r>
              </a:p>
              <a:p>
                <a:endParaRPr lang="en-GB" dirty="0"/>
              </a:p>
              <a:p>
                <a:endParaRPr lang="en-GB" dirty="0"/>
              </a:p>
              <a:p>
                <a:endParaRPr lang="en-GB" dirty="0"/>
              </a:p>
              <a:p>
                <a:endParaRPr lang="en-GB" dirty="0"/>
              </a:p>
              <a:p>
                <a:r>
                  <a:rPr lang="en-GB" sz="1200" dirty="0"/>
                  <a:t>(from an actual experimental result)</a:t>
                </a:r>
              </a:p>
              <a:p>
                <a:endParaRPr lang="en-GB" dirty="0"/>
              </a:p>
              <a:p>
                <a:endParaRPr lang="en-GB" dirty="0"/>
              </a:p>
              <a:p>
                <a:endParaRPr lang="en-GB" b="0" i="0" dirty="0">
                  <a:effectLst/>
                  <a:latin typeface="-apple-system"/>
                </a:endParaRPr>
              </a:p>
            </p:txBody>
          </p:sp>
        </mc:Choice>
        <mc:Fallback xmlns="">
          <p:sp>
            <p:nvSpPr>
              <p:cNvPr id="3" name="Content Placeholder 2">
                <a:extLst>
                  <a:ext uri="{FF2B5EF4-FFF2-40B4-BE49-F238E27FC236}">
                    <a16:creationId xmlns:a16="http://schemas.microsoft.com/office/drawing/2014/main" id="{ADF6CD7D-B886-F14C-454C-B664ECDB92AD}"/>
                  </a:ext>
                </a:extLst>
              </p:cNvPr>
              <p:cNvSpPr>
                <a:spLocks noGrp="1" noRot="1" noChangeAspect="1" noMove="1" noResize="1" noEditPoints="1" noAdjustHandles="1" noChangeArrowheads="1" noChangeShapeType="1" noTextEdit="1"/>
              </p:cNvSpPr>
              <p:nvPr>
                <p:ph idx="1"/>
              </p:nvPr>
            </p:nvSpPr>
            <p:spPr>
              <a:xfrm>
                <a:off x="1046194" y="1745592"/>
                <a:ext cx="9779182" cy="3366815"/>
              </a:xfrm>
              <a:blipFill>
                <a:blip r:embed="rId3"/>
                <a:stretch>
                  <a:fillRect l="-1309" t="-3074" b="-22785"/>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95A752E4-50A5-B4F0-2B76-7D1610B3DA34}"/>
              </a:ext>
            </a:extLst>
          </p:cNvPr>
          <p:cNvSpPr>
            <a:spLocks noGrp="1"/>
          </p:cNvSpPr>
          <p:nvPr>
            <p:ph type="ftr" sz="quarter" idx="3"/>
          </p:nvPr>
        </p:nvSpPr>
        <p:spPr/>
        <p:txBody>
          <a:bodyPr/>
          <a:lstStyle/>
          <a:p>
            <a:pPr rtl="0"/>
            <a:r>
              <a:rPr lang="en-GB" noProof="0" dirty="0"/>
              <a:t>Fractional Calculus</a:t>
            </a:r>
          </a:p>
        </p:txBody>
      </p:sp>
      <p:sp>
        <p:nvSpPr>
          <p:cNvPr id="6" name="Slide Number Placeholder 5">
            <a:extLst>
              <a:ext uri="{FF2B5EF4-FFF2-40B4-BE49-F238E27FC236}">
                <a16:creationId xmlns:a16="http://schemas.microsoft.com/office/drawing/2014/main" id="{0DF14446-01B9-E90A-89A2-C6CFDDF35D05}"/>
              </a:ext>
            </a:extLst>
          </p:cNvPr>
          <p:cNvSpPr>
            <a:spLocks noGrp="1"/>
          </p:cNvSpPr>
          <p:nvPr>
            <p:ph type="sldNum" sz="quarter" idx="4"/>
          </p:nvPr>
        </p:nvSpPr>
        <p:spPr/>
        <p:txBody>
          <a:bodyPr/>
          <a:lstStyle/>
          <a:p>
            <a:pPr rtl="0"/>
            <a:fld id="{294A09A9-5501-47C1-A89A-A340965A2BE2}" type="slidenum">
              <a:rPr lang="en-GB" noProof="0" smtClean="0"/>
              <a:pPr rtl="0"/>
              <a:t>20</a:t>
            </a:fld>
            <a:endParaRPr lang="en-GB" noProof="0"/>
          </a:p>
        </p:txBody>
      </p:sp>
      <p:pic>
        <p:nvPicPr>
          <p:cNvPr id="8" name="Picture 7" descr="A graph of a simple harmonic oscillator&#10;&#10;Description automatically generated">
            <a:extLst>
              <a:ext uri="{FF2B5EF4-FFF2-40B4-BE49-F238E27FC236}">
                <a16:creationId xmlns:a16="http://schemas.microsoft.com/office/drawing/2014/main" id="{868EBC98-217E-D9A9-FBD0-460F9C12DBBB}"/>
              </a:ext>
            </a:extLst>
          </p:cNvPr>
          <p:cNvPicPr>
            <a:picLocks noChangeAspect="1"/>
          </p:cNvPicPr>
          <p:nvPr/>
        </p:nvPicPr>
        <p:blipFill>
          <a:blip r:embed="rId4"/>
          <a:stretch>
            <a:fillRect/>
          </a:stretch>
        </p:blipFill>
        <p:spPr>
          <a:xfrm>
            <a:off x="3756148" y="3177441"/>
            <a:ext cx="4109558" cy="3082168"/>
          </a:xfrm>
          <a:prstGeom prst="rect">
            <a:avLst/>
          </a:prstGeom>
        </p:spPr>
      </p:pic>
    </p:spTree>
    <p:extLst>
      <p:ext uri="{BB962C8B-B14F-4D97-AF65-F5344CB8AC3E}">
        <p14:creationId xmlns:p14="http://schemas.microsoft.com/office/powerpoint/2010/main" val="3747842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10B8F-62C0-B671-64C5-43B00A91CE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B5F592-E059-9F49-D003-EB165AA1F042}"/>
              </a:ext>
            </a:extLst>
          </p:cNvPr>
          <p:cNvSpPr>
            <a:spLocks noGrp="1"/>
          </p:cNvSpPr>
          <p:nvPr>
            <p:ph type="title"/>
          </p:nvPr>
        </p:nvSpPr>
        <p:spPr/>
        <p:txBody>
          <a:bodyPr/>
          <a:lstStyle/>
          <a:p>
            <a:r>
              <a:rPr lang="en-GB" dirty="0"/>
              <a:t>SHO: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DF8FAE-2E9B-4E77-260C-81590CF073FB}"/>
                  </a:ext>
                </a:extLst>
              </p:cNvPr>
              <p:cNvSpPr>
                <a:spLocks noGrp="1"/>
              </p:cNvSpPr>
              <p:nvPr>
                <p:ph idx="1"/>
              </p:nvPr>
            </p:nvSpPr>
            <p:spPr>
              <a:xfrm>
                <a:off x="1046194" y="1745592"/>
                <a:ext cx="9779182" cy="3366815"/>
              </a:xfrm>
            </p:spPr>
            <p:txBody>
              <a:bodyPr/>
              <a:lstStyle/>
              <a:p>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𝑥</m:t>
                          </m:r>
                        </m:e>
                      </m:acc>
                      <m:r>
                        <a:rPr lang="en-GB" b="0" i="1" dirty="0" smtClean="0">
                          <a:latin typeface="Cambria Math" panose="02040503050406030204" pitchFamily="18" charset="0"/>
                        </a:rPr>
                        <m:t>+</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𝜔</m:t>
                          </m:r>
                        </m:e>
                        <m:sup>
                          <m:r>
                            <a:rPr lang="en-GB" b="0" i="1" dirty="0" smtClean="0">
                              <a:latin typeface="Cambria Math" panose="02040503050406030204" pitchFamily="18" charset="0"/>
                            </a:rPr>
                            <m:t>2</m:t>
                          </m:r>
                        </m:sup>
                      </m:sSup>
                      <m:r>
                        <a:rPr lang="en-GB" b="0" i="1" dirty="0" smtClean="0">
                          <a:latin typeface="Cambria Math" panose="02040503050406030204" pitchFamily="18" charset="0"/>
                        </a:rPr>
                        <m:t>𝑥</m:t>
                      </m:r>
                      <m:r>
                        <a:rPr lang="en-GB" b="0" i="1" dirty="0" smtClean="0">
                          <a:latin typeface="Cambria Math" panose="02040503050406030204" pitchFamily="18" charset="0"/>
                        </a:rPr>
                        <m:t>=0</m:t>
                      </m:r>
                    </m:oMath>
                  </m:oMathPara>
                </a14:m>
                <a:endParaRPr lang="en-GB" b="0" i="1" dirty="0">
                  <a:latin typeface="Cambria Math" panose="02040503050406030204" pitchFamily="18" charset="0"/>
                </a:endParaRPr>
              </a:p>
              <a:p>
                <a:r>
                  <a:rPr lang="en-GB" dirty="0"/>
                  <a:t>What if it is to a fractional order?</a:t>
                </a:r>
              </a:p>
              <a:p>
                <a:endParaRPr lang="en-GB"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𝐷</m:t>
                          </m:r>
                        </m:e>
                        <m:sup>
                          <m:r>
                            <a:rPr lang="en-GB" b="0" i="1" dirty="0" smtClean="0">
                              <a:latin typeface="Cambria Math" panose="02040503050406030204" pitchFamily="18" charset="0"/>
                            </a:rPr>
                            <m:t>𝛼</m:t>
                          </m:r>
                        </m:sup>
                      </m:sSup>
                      <m:r>
                        <a:rPr lang="en-GB" b="0" i="1" dirty="0" smtClean="0">
                          <a:latin typeface="Cambria Math" panose="02040503050406030204" pitchFamily="18" charset="0"/>
                        </a:rPr>
                        <m:t>𝑥</m:t>
                      </m:r>
                      <m:r>
                        <a:rPr lang="en-GB" b="0" i="1" dirty="0" smtClean="0">
                          <a:latin typeface="Cambria Math" panose="02040503050406030204" pitchFamily="18" charset="0"/>
                        </a:rPr>
                        <m:t>+</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𝜔</m:t>
                          </m:r>
                        </m:e>
                        <m:sup>
                          <m:r>
                            <a:rPr lang="en-GB" b="0" i="1" dirty="0" smtClean="0">
                              <a:latin typeface="Cambria Math" panose="02040503050406030204" pitchFamily="18" charset="0"/>
                            </a:rPr>
                            <m:t>2</m:t>
                          </m:r>
                        </m:sup>
                      </m:sSup>
                      <m:r>
                        <a:rPr lang="en-GB" b="0" i="1" dirty="0" smtClean="0">
                          <a:latin typeface="Cambria Math" panose="02040503050406030204" pitchFamily="18" charset="0"/>
                        </a:rPr>
                        <m:t>𝑥</m:t>
                      </m:r>
                      <m:r>
                        <a:rPr lang="en-GB" b="0" i="1" dirty="0" smtClean="0">
                          <a:latin typeface="Cambria Math" panose="02040503050406030204" pitchFamily="18" charset="0"/>
                        </a:rPr>
                        <m:t>=0</m:t>
                      </m:r>
                    </m:oMath>
                  </m:oMathPara>
                </a14:m>
                <a:endParaRPr lang="en-GB" b="0" i="1" dirty="0">
                  <a:latin typeface="Cambria Math" panose="02040503050406030204" pitchFamily="18" charset="0"/>
                </a:endParaRPr>
              </a:p>
              <a:p>
                <a:endParaRPr lang="en-GB" dirty="0"/>
              </a:p>
              <a:p>
                <a:endParaRPr lang="en-GB" dirty="0"/>
              </a:p>
              <a:p>
                <a:endParaRPr lang="en-GB" b="0" i="0" dirty="0">
                  <a:effectLst/>
                  <a:latin typeface="-apple-system"/>
                </a:endParaRPr>
              </a:p>
            </p:txBody>
          </p:sp>
        </mc:Choice>
        <mc:Fallback xmlns="">
          <p:sp>
            <p:nvSpPr>
              <p:cNvPr id="3" name="Content Placeholder 2">
                <a:extLst>
                  <a:ext uri="{FF2B5EF4-FFF2-40B4-BE49-F238E27FC236}">
                    <a16:creationId xmlns:a16="http://schemas.microsoft.com/office/drawing/2014/main" id="{7EDF8FAE-2E9B-4E77-260C-81590CF073FB}"/>
                  </a:ext>
                </a:extLst>
              </p:cNvPr>
              <p:cNvSpPr>
                <a:spLocks noGrp="1" noRot="1" noChangeAspect="1" noMove="1" noResize="1" noEditPoints="1" noAdjustHandles="1" noChangeArrowheads="1" noChangeShapeType="1" noTextEdit="1"/>
              </p:cNvSpPr>
              <p:nvPr>
                <p:ph idx="1"/>
              </p:nvPr>
            </p:nvSpPr>
            <p:spPr>
              <a:xfrm>
                <a:off x="1046194" y="1745592"/>
                <a:ext cx="9779182" cy="3366815"/>
              </a:xfrm>
              <a:blipFill>
                <a:blip r:embed="rId3"/>
                <a:stretch>
                  <a:fillRect l="-1309"/>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BD8EDCE4-3AC2-0810-DA2C-64FB5F55A2BB}"/>
              </a:ext>
            </a:extLst>
          </p:cNvPr>
          <p:cNvSpPr>
            <a:spLocks noGrp="1"/>
          </p:cNvSpPr>
          <p:nvPr>
            <p:ph type="ftr" sz="quarter" idx="3"/>
          </p:nvPr>
        </p:nvSpPr>
        <p:spPr/>
        <p:txBody>
          <a:bodyPr/>
          <a:lstStyle/>
          <a:p>
            <a:pPr rtl="0"/>
            <a:r>
              <a:rPr lang="en-GB" noProof="0" dirty="0"/>
              <a:t>Fractional Calculus</a:t>
            </a:r>
          </a:p>
        </p:txBody>
      </p:sp>
      <p:sp>
        <p:nvSpPr>
          <p:cNvPr id="6" name="Slide Number Placeholder 5">
            <a:extLst>
              <a:ext uri="{FF2B5EF4-FFF2-40B4-BE49-F238E27FC236}">
                <a16:creationId xmlns:a16="http://schemas.microsoft.com/office/drawing/2014/main" id="{6C19D6C7-C3C2-8D16-7E15-18F493ED1FD0}"/>
              </a:ext>
            </a:extLst>
          </p:cNvPr>
          <p:cNvSpPr>
            <a:spLocks noGrp="1"/>
          </p:cNvSpPr>
          <p:nvPr>
            <p:ph type="sldNum" sz="quarter" idx="4"/>
          </p:nvPr>
        </p:nvSpPr>
        <p:spPr/>
        <p:txBody>
          <a:bodyPr/>
          <a:lstStyle/>
          <a:p>
            <a:pPr rtl="0"/>
            <a:fld id="{294A09A9-5501-47C1-A89A-A340965A2BE2}" type="slidenum">
              <a:rPr lang="en-GB" noProof="0" smtClean="0"/>
              <a:pPr rtl="0"/>
              <a:t>21</a:t>
            </a:fld>
            <a:endParaRPr lang="en-GB" noProof="0"/>
          </a:p>
        </p:txBody>
      </p:sp>
    </p:spTree>
    <p:extLst>
      <p:ext uri="{BB962C8B-B14F-4D97-AF65-F5344CB8AC3E}">
        <p14:creationId xmlns:p14="http://schemas.microsoft.com/office/powerpoint/2010/main" val="2606989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AE8FCC-39F9-4CE1-CF6A-B3A665F3A3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4F4992-01F0-3BE2-2AD1-0E5E77FBE155}"/>
              </a:ext>
            </a:extLst>
          </p:cNvPr>
          <p:cNvSpPr>
            <a:spLocks noGrp="1"/>
          </p:cNvSpPr>
          <p:nvPr>
            <p:ph type="title"/>
          </p:nvPr>
        </p:nvSpPr>
        <p:spPr/>
        <p:txBody>
          <a:bodyPr/>
          <a:lstStyle/>
          <a:p>
            <a:r>
              <a:rPr lang="en-GB" dirty="0"/>
              <a:t>Side Note: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603F17-9896-2479-04CC-28665B0238FB}"/>
                  </a:ext>
                </a:extLst>
              </p:cNvPr>
              <p:cNvSpPr>
                <a:spLocks noGrp="1"/>
              </p:cNvSpPr>
              <p:nvPr>
                <p:ph idx="1"/>
              </p:nvPr>
            </p:nvSpPr>
            <p:spPr>
              <a:xfrm>
                <a:off x="1046194" y="1745592"/>
                <a:ext cx="9779182" cy="3366815"/>
              </a:xfrm>
            </p:spPr>
            <p:txBody>
              <a:bodyPr/>
              <a:lstStyle/>
              <a:p>
                <a:pPr/>
                <a14:m>
                  <m:oMathPara xmlns:m="http://schemas.openxmlformats.org/officeDocument/2006/math">
                    <m:oMathParaPr>
                      <m:jc m:val="centerGroup"/>
                    </m:oMathParaPr>
                    <m:oMath xmlns:m="http://schemas.openxmlformats.org/officeDocument/2006/math">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𝐷</m:t>
                          </m:r>
                        </m:e>
                        <m:sup>
                          <m:r>
                            <a:rPr lang="en-GB" b="0" i="1" dirty="0" smtClean="0">
                              <a:latin typeface="Cambria Math" panose="02040503050406030204" pitchFamily="18" charset="0"/>
                            </a:rPr>
                            <m:t>𝛼</m:t>
                          </m:r>
                        </m:sup>
                      </m:sSup>
                      <m:r>
                        <a:rPr lang="en-GB" b="0" i="1" dirty="0" smtClean="0">
                          <a:latin typeface="Cambria Math" panose="02040503050406030204" pitchFamily="18" charset="0"/>
                        </a:rPr>
                        <m:t>𝑥</m:t>
                      </m:r>
                      <m:r>
                        <a:rPr lang="en-GB" b="0" i="1" dirty="0" smtClean="0">
                          <a:latin typeface="Cambria Math" panose="02040503050406030204" pitchFamily="18" charset="0"/>
                        </a:rPr>
                        <m:t>+</m:t>
                      </m:r>
                      <m:sSup>
                        <m:sSupPr>
                          <m:ctrlPr>
                            <a:rPr lang="en-GB" b="0" i="1" dirty="0" smtClean="0">
                              <a:latin typeface="Cambria Math" panose="02040503050406030204" pitchFamily="18" charset="0"/>
                            </a:rPr>
                          </m:ctrlPr>
                        </m:sSupPr>
                        <m:e>
                          <m:r>
                            <a:rPr lang="en-GB" b="0" i="1" dirty="0" smtClean="0">
                              <a:latin typeface="Cambria Math" panose="02040503050406030204" pitchFamily="18" charset="0"/>
                            </a:rPr>
                            <m:t>𝜔</m:t>
                          </m:r>
                        </m:e>
                        <m:sup>
                          <m:r>
                            <a:rPr lang="en-GB" b="0" i="1" dirty="0" smtClean="0">
                              <a:latin typeface="Cambria Math" panose="02040503050406030204" pitchFamily="18" charset="0"/>
                            </a:rPr>
                            <m:t>2</m:t>
                          </m:r>
                        </m:sup>
                      </m:sSup>
                      <m:r>
                        <a:rPr lang="en-GB" b="0" i="1" dirty="0" smtClean="0">
                          <a:latin typeface="Cambria Math" panose="02040503050406030204" pitchFamily="18" charset="0"/>
                        </a:rPr>
                        <m:t>𝑥</m:t>
                      </m:r>
                      <m:r>
                        <a:rPr lang="en-GB" b="0" i="1" dirty="0" smtClean="0">
                          <a:latin typeface="Cambria Math" panose="02040503050406030204" pitchFamily="18" charset="0"/>
                        </a:rPr>
                        <m:t>=0</m:t>
                      </m:r>
                    </m:oMath>
                  </m:oMathPara>
                </a14:m>
                <a:endParaRPr lang="en-GB" b="0" i="1" dirty="0">
                  <a:latin typeface="Cambria Math" panose="02040503050406030204" pitchFamily="18" charset="0"/>
                </a:endParaRPr>
              </a:p>
              <a:p>
                <a:r>
                  <a:rPr lang="en-GB" dirty="0"/>
                  <a:t>It often hard to solve symbolically…</a:t>
                </a:r>
                <a:br>
                  <a:rPr lang="en-GB" dirty="0"/>
                </a:br>
                <a:endParaRPr lang="en-GB" dirty="0"/>
              </a:p>
              <a:p>
                <a:r>
                  <a:rPr lang="en-GB" dirty="0"/>
                  <a:t>To save your life – Use Python:</a:t>
                </a:r>
              </a:p>
              <a:p>
                <a:pPr marL="457200" indent="-457200">
                  <a:buFont typeface="Arial" panose="020B0604020202020204" pitchFamily="34" charset="0"/>
                  <a:buChar char="•"/>
                </a:pPr>
                <a:r>
                  <a:rPr lang="en-GB" dirty="0" err="1"/>
                  <a:t>Differint</a:t>
                </a:r>
                <a:r>
                  <a:rPr lang="en-GB" dirty="0"/>
                  <a:t> – Computing </a:t>
                </a:r>
                <a:r>
                  <a:rPr lang="en-GB" dirty="0" err="1"/>
                  <a:t>DifferIntegrals</a:t>
                </a:r>
                <a:r>
                  <a:rPr lang="en-GB" dirty="0"/>
                  <a:t> (hence the name)</a:t>
                </a:r>
              </a:p>
              <a:p>
                <a:pPr marL="457200" indent="-457200">
                  <a:buFont typeface="Arial" panose="020B0604020202020204" pitchFamily="34" charset="0"/>
                  <a:buChar char="•"/>
                </a:pPr>
                <a:r>
                  <a:rPr lang="en-GB" dirty="0" err="1"/>
                  <a:t>Fodeint</a:t>
                </a:r>
                <a:r>
                  <a:rPr lang="en-GB" dirty="0"/>
                  <a:t> – Differential Equation Solver</a:t>
                </a:r>
              </a:p>
              <a:p>
                <a:endParaRPr lang="en-GB" dirty="0"/>
              </a:p>
              <a:p>
                <a:r>
                  <a:rPr lang="en-GB" dirty="0"/>
                  <a:t>Results in the following pages use the above 2 libraries!</a:t>
                </a:r>
              </a:p>
              <a:p>
                <a:pPr marL="457200" indent="-457200">
                  <a:buFont typeface="Arial" panose="020B0604020202020204" pitchFamily="34" charset="0"/>
                  <a:buChar char="•"/>
                </a:pPr>
                <a:endParaRPr lang="en-GB" dirty="0"/>
              </a:p>
              <a:p>
                <a:endParaRPr lang="en-GB" dirty="0"/>
              </a:p>
              <a:p>
                <a:endParaRPr lang="en-GB" b="0" i="0" dirty="0">
                  <a:effectLst/>
                  <a:latin typeface="-apple-system"/>
                </a:endParaRPr>
              </a:p>
            </p:txBody>
          </p:sp>
        </mc:Choice>
        <mc:Fallback xmlns="">
          <p:sp>
            <p:nvSpPr>
              <p:cNvPr id="3" name="Content Placeholder 2">
                <a:extLst>
                  <a:ext uri="{FF2B5EF4-FFF2-40B4-BE49-F238E27FC236}">
                    <a16:creationId xmlns:a16="http://schemas.microsoft.com/office/drawing/2014/main" id="{7C603F17-9896-2479-04CC-28665B0238FB}"/>
                  </a:ext>
                </a:extLst>
              </p:cNvPr>
              <p:cNvSpPr>
                <a:spLocks noGrp="1" noRot="1" noChangeAspect="1" noMove="1" noResize="1" noEditPoints="1" noAdjustHandles="1" noChangeArrowheads="1" noChangeShapeType="1" noTextEdit="1"/>
              </p:cNvSpPr>
              <p:nvPr>
                <p:ph idx="1"/>
              </p:nvPr>
            </p:nvSpPr>
            <p:spPr>
              <a:xfrm>
                <a:off x="1046194" y="1745592"/>
                <a:ext cx="9779182" cy="3366815"/>
              </a:xfrm>
              <a:blipFill>
                <a:blip r:embed="rId3"/>
                <a:stretch>
                  <a:fillRect l="-1309" b="-21519"/>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F34E23DD-C021-372F-AC6C-2812700A383C}"/>
              </a:ext>
            </a:extLst>
          </p:cNvPr>
          <p:cNvSpPr>
            <a:spLocks noGrp="1"/>
          </p:cNvSpPr>
          <p:nvPr>
            <p:ph type="ftr" sz="quarter" idx="3"/>
          </p:nvPr>
        </p:nvSpPr>
        <p:spPr/>
        <p:txBody>
          <a:bodyPr/>
          <a:lstStyle/>
          <a:p>
            <a:pPr rtl="0"/>
            <a:r>
              <a:rPr lang="en-GB" noProof="0" dirty="0"/>
              <a:t>Fractional Calculus</a:t>
            </a:r>
          </a:p>
        </p:txBody>
      </p:sp>
      <p:sp>
        <p:nvSpPr>
          <p:cNvPr id="6" name="Slide Number Placeholder 5">
            <a:extLst>
              <a:ext uri="{FF2B5EF4-FFF2-40B4-BE49-F238E27FC236}">
                <a16:creationId xmlns:a16="http://schemas.microsoft.com/office/drawing/2014/main" id="{F49E5712-4114-A44A-08FC-920752C4D9C4}"/>
              </a:ext>
            </a:extLst>
          </p:cNvPr>
          <p:cNvSpPr>
            <a:spLocks noGrp="1"/>
          </p:cNvSpPr>
          <p:nvPr>
            <p:ph type="sldNum" sz="quarter" idx="4"/>
          </p:nvPr>
        </p:nvSpPr>
        <p:spPr/>
        <p:txBody>
          <a:bodyPr/>
          <a:lstStyle/>
          <a:p>
            <a:pPr rtl="0"/>
            <a:fld id="{294A09A9-5501-47C1-A89A-A340965A2BE2}" type="slidenum">
              <a:rPr lang="en-GB" noProof="0" smtClean="0"/>
              <a:pPr rtl="0"/>
              <a:t>22</a:t>
            </a:fld>
            <a:endParaRPr lang="en-GB" noProof="0"/>
          </a:p>
        </p:txBody>
      </p:sp>
    </p:spTree>
    <p:extLst>
      <p:ext uri="{BB962C8B-B14F-4D97-AF65-F5344CB8AC3E}">
        <p14:creationId xmlns:p14="http://schemas.microsoft.com/office/powerpoint/2010/main" val="1375181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A0EF9-A8BE-5ADA-7891-830A33F360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E2759B-5AB0-AF16-6027-F1137A77510B}"/>
              </a:ext>
            </a:extLst>
          </p:cNvPr>
          <p:cNvSpPr>
            <a:spLocks noGrp="1"/>
          </p:cNvSpPr>
          <p:nvPr>
            <p:ph type="title"/>
          </p:nvPr>
        </p:nvSpPr>
        <p:spPr/>
        <p:txBody>
          <a:bodyPr/>
          <a:lstStyle/>
          <a:p>
            <a:r>
              <a:rPr lang="en-GB" dirty="0"/>
              <a:t>SHO Fractional:</a:t>
            </a:r>
          </a:p>
        </p:txBody>
      </p:sp>
      <p:sp>
        <p:nvSpPr>
          <p:cNvPr id="3" name="Content Placeholder 2">
            <a:extLst>
              <a:ext uri="{FF2B5EF4-FFF2-40B4-BE49-F238E27FC236}">
                <a16:creationId xmlns:a16="http://schemas.microsoft.com/office/drawing/2014/main" id="{80368C1E-DF89-75D3-10FC-1F5C1EAD522E}"/>
              </a:ext>
            </a:extLst>
          </p:cNvPr>
          <p:cNvSpPr>
            <a:spLocks noGrp="1"/>
          </p:cNvSpPr>
          <p:nvPr>
            <p:ph idx="1"/>
          </p:nvPr>
        </p:nvSpPr>
        <p:spPr>
          <a:xfrm>
            <a:off x="1046194" y="1745592"/>
            <a:ext cx="9779182" cy="3366815"/>
          </a:xfrm>
        </p:spPr>
        <p:txBody>
          <a:bodyPr/>
          <a:lstStyle/>
          <a:p>
            <a:r>
              <a:rPr lang="en-GB" dirty="0"/>
              <a:t>Plot: (purple line)</a:t>
            </a:r>
          </a:p>
          <a:p>
            <a:endParaRPr lang="en-GB" dirty="0"/>
          </a:p>
          <a:p>
            <a:endParaRPr lang="en-GB" b="0" i="0" dirty="0">
              <a:effectLst/>
              <a:latin typeface="-apple-system"/>
            </a:endParaRPr>
          </a:p>
        </p:txBody>
      </p:sp>
      <p:sp>
        <p:nvSpPr>
          <p:cNvPr id="5" name="Footer Placeholder 4">
            <a:extLst>
              <a:ext uri="{FF2B5EF4-FFF2-40B4-BE49-F238E27FC236}">
                <a16:creationId xmlns:a16="http://schemas.microsoft.com/office/drawing/2014/main" id="{322EFFE9-8B71-2159-F337-F3AF41120F95}"/>
              </a:ext>
            </a:extLst>
          </p:cNvPr>
          <p:cNvSpPr>
            <a:spLocks noGrp="1"/>
          </p:cNvSpPr>
          <p:nvPr>
            <p:ph type="ftr" sz="quarter" idx="3"/>
          </p:nvPr>
        </p:nvSpPr>
        <p:spPr/>
        <p:txBody>
          <a:bodyPr/>
          <a:lstStyle/>
          <a:p>
            <a:pPr rtl="0"/>
            <a:r>
              <a:rPr lang="en-GB" noProof="0" dirty="0"/>
              <a:t>Fractional Calculus</a:t>
            </a:r>
          </a:p>
        </p:txBody>
      </p:sp>
      <p:sp>
        <p:nvSpPr>
          <p:cNvPr id="6" name="Slide Number Placeholder 5">
            <a:extLst>
              <a:ext uri="{FF2B5EF4-FFF2-40B4-BE49-F238E27FC236}">
                <a16:creationId xmlns:a16="http://schemas.microsoft.com/office/drawing/2014/main" id="{3E14FDC2-C38E-264D-49B4-F99E08045889}"/>
              </a:ext>
            </a:extLst>
          </p:cNvPr>
          <p:cNvSpPr>
            <a:spLocks noGrp="1"/>
          </p:cNvSpPr>
          <p:nvPr>
            <p:ph type="sldNum" sz="quarter" idx="4"/>
          </p:nvPr>
        </p:nvSpPr>
        <p:spPr/>
        <p:txBody>
          <a:bodyPr/>
          <a:lstStyle/>
          <a:p>
            <a:pPr rtl="0"/>
            <a:fld id="{294A09A9-5501-47C1-A89A-A340965A2BE2}" type="slidenum">
              <a:rPr lang="en-GB" noProof="0" smtClean="0"/>
              <a:pPr rtl="0"/>
              <a:t>23</a:t>
            </a:fld>
            <a:endParaRPr lang="en-GB" noProof="0"/>
          </a:p>
        </p:txBody>
      </p:sp>
      <p:pic>
        <p:nvPicPr>
          <p:cNvPr id="8" name="Picture 7">
            <a:extLst>
              <a:ext uri="{FF2B5EF4-FFF2-40B4-BE49-F238E27FC236}">
                <a16:creationId xmlns:a16="http://schemas.microsoft.com/office/drawing/2014/main" id="{E9532E3A-DBB8-CF06-2F88-D4CAE1BFBB79}"/>
              </a:ext>
            </a:extLst>
          </p:cNvPr>
          <p:cNvPicPr>
            <a:picLocks noChangeAspect="1"/>
          </p:cNvPicPr>
          <p:nvPr/>
        </p:nvPicPr>
        <p:blipFill>
          <a:blip r:embed="rId3"/>
          <a:stretch>
            <a:fillRect/>
          </a:stretch>
        </p:blipFill>
        <p:spPr>
          <a:xfrm>
            <a:off x="2094684" y="2248680"/>
            <a:ext cx="7682202" cy="4609320"/>
          </a:xfrm>
          <a:prstGeom prst="rect">
            <a:avLst/>
          </a:prstGeom>
        </p:spPr>
      </p:pic>
    </p:spTree>
    <p:extLst>
      <p:ext uri="{BB962C8B-B14F-4D97-AF65-F5344CB8AC3E}">
        <p14:creationId xmlns:p14="http://schemas.microsoft.com/office/powerpoint/2010/main" val="1538255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01158-73EF-2847-B9FF-40422A5FEB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5FB06D-51FB-8559-3B9A-2C8F90456281}"/>
              </a:ext>
            </a:extLst>
          </p:cNvPr>
          <p:cNvSpPr>
            <a:spLocks noGrp="1"/>
          </p:cNvSpPr>
          <p:nvPr>
            <p:ph type="title"/>
          </p:nvPr>
        </p:nvSpPr>
        <p:spPr>
          <a:xfrm>
            <a:off x="1167492" y="381000"/>
            <a:ext cx="9779183" cy="1325563"/>
          </a:xfrm>
        </p:spPr>
        <p:txBody>
          <a:bodyPr anchor="b">
            <a:normAutofit/>
          </a:bodyPr>
          <a:lstStyle/>
          <a:p>
            <a:r>
              <a:rPr lang="en-GB" dirty="0"/>
              <a:t>Damping!?</a:t>
            </a:r>
          </a:p>
        </p:txBody>
      </p:sp>
      <p:pic>
        <p:nvPicPr>
          <p:cNvPr id="8" name="Picture 7">
            <a:extLst>
              <a:ext uri="{FF2B5EF4-FFF2-40B4-BE49-F238E27FC236}">
                <a16:creationId xmlns:a16="http://schemas.microsoft.com/office/drawing/2014/main" id="{2DD7217A-7FD8-EC43-97AD-55B30EAB7ECE}"/>
              </a:ext>
            </a:extLst>
          </p:cNvPr>
          <p:cNvPicPr>
            <a:picLocks noChangeAspect="1"/>
          </p:cNvPicPr>
          <p:nvPr/>
        </p:nvPicPr>
        <p:blipFill>
          <a:blip r:embed="rId3"/>
          <a:srcRect l="1027" r="54" b="1"/>
          <a:stretch/>
        </p:blipFill>
        <p:spPr>
          <a:xfrm>
            <a:off x="535635" y="2507543"/>
            <a:ext cx="5521448" cy="3349040"/>
          </a:xfrm>
          <a:prstGeom prst="rect">
            <a:avLst/>
          </a:prstGeom>
          <a:noFill/>
        </p:spPr>
      </p:pic>
      <p:sp>
        <p:nvSpPr>
          <p:cNvPr id="5" name="Footer Placeholder 4">
            <a:extLst>
              <a:ext uri="{FF2B5EF4-FFF2-40B4-BE49-F238E27FC236}">
                <a16:creationId xmlns:a16="http://schemas.microsoft.com/office/drawing/2014/main" id="{C0855BC4-1F2C-4B2A-14B8-6280BE61B68F}"/>
              </a:ext>
            </a:extLst>
          </p:cNvPr>
          <p:cNvSpPr>
            <a:spLocks noGrp="1"/>
          </p:cNvSpPr>
          <p:nvPr>
            <p:ph type="ftr" sz="quarter" idx="3"/>
          </p:nvPr>
        </p:nvSpPr>
        <p:spPr>
          <a:xfrm>
            <a:off x="4038600" y="6356350"/>
            <a:ext cx="4114800" cy="365125"/>
          </a:xfrm>
        </p:spPr>
        <p:txBody>
          <a:bodyPr anchor="ctr">
            <a:normAutofit/>
          </a:bodyPr>
          <a:lstStyle/>
          <a:p>
            <a:pPr rtl="0">
              <a:spcAft>
                <a:spcPts val="600"/>
              </a:spcAft>
            </a:pPr>
            <a:r>
              <a:rPr lang="en-GB" noProof="0" dirty="0"/>
              <a:t>Fractional Calculus</a:t>
            </a:r>
            <a:endParaRPr lang="en-GB" noProof="0"/>
          </a:p>
        </p:txBody>
      </p:sp>
      <p:sp>
        <p:nvSpPr>
          <p:cNvPr id="6" name="Slide Number Placeholder 5">
            <a:extLst>
              <a:ext uri="{FF2B5EF4-FFF2-40B4-BE49-F238E27FC236}">
                <a16:creationId xmlns:a16="http://schemas.microsoft.com/office/drawing/2014/main" id="{616F055D-A6CD-D695-9107-F67EE37A4A7D}"/>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24</a:t>
            </a:fld>
            <a:endParaRPr lang="en-GB" noProof="0"/>
          </a:p>
        </p:txBody>
      </p:sp>
      <p:sp>
        <p:nvSpPr>
          <p:cNvPr id="3" name="Content Placeholder 2">
            <a:extLst>
              <a:ext uri="{FF2B5EF4-FFF2-40B4-BE49-F238E27FC236}">
                <a16:creationId xmlns:a16="http://schemas.microsoft.com/office/drawing/2014/main" id="{DE24D7F0-0A68-0FDE-6CBF-4DFF0FB2F232}"/>
              </a:ext>
            </a:extLst>
          </p:cNvPr>
          <p:cNvSpPr>
            <a:spLocks noGrp="1"/>
          </p:cNvSpPr>
          <p:nvPr>
            <p:ph idx="10"/>
          </p:nvPr>
        </p:nvSpPr>
        <p:spPr>
          <a:xfrm>
            <a:off x="6283235" y="2528203"/>
            <a:ext cx="4663440" cy="2828613"/>
          </a:xfrm>
        </p:spPr>
        <p:txBody>
          <a:bodyPr>
            <a:normAutofit/>
          </a:bodyPr>
          <a:lstStyle/>
          <a:p>
            <a:r>
              <a:rPr lang="en-GB" b="0" i="0" dirty="0">
                <a:effectLst/>
              </a:rPr>
              <a:t>Damped</a:t>
            </a:r>
          </a:p>
          <a:p>
            <a:r>
              <a:rPr lang="en-GB" b="0" i="0" dirty="0">
                <a:effectLst/>
              </a:rPr>
              <a:t>--&gt; but not exponential</a:t>
            </a:r>
            <a:endParaRPr lang="en-GB" dirty="0"/>
          </a:p>
          <a:p>
            <a:endParaRPr lang="en-GB" b="0" i="0" dirty="0">
              <a:effectLst/>
            </a:endParaRPr>
          </a:p>
          <a:p>
            <a:r>
              <a:rPr lang="en-GB" b="0" i="0" dirty="0">
                <a:effectLst/>
              </a:rPr>
              <a:t>Why?</a:t>
            </a:r>
          </a:p>
          <a:p>
            <a:endParaRPr lang="en-GB" dirty="0"/>
          </a:p>
        </p:txBody>
      </p:sp>
      <p:sp>
        <p:nvSpPr>
          <p:cNvPr id="13" name="Content Placeholder 7">
            <a:extLst>
              <a:ext uri="{FF2B5EF4-FFF2-40B4-BE49-F238E27FC236}">
                <a16:creationId xmlns:a16="http://schemas.microsoft.com/office/drawing/2014/main" id="{FF048F84-6140-A368-9CC5-AAE5032C5773}"/>
              </a:ext>
            </a:extLst>
          </p:cNvPr>
          <p:cNvSpPr>
            <a:spLocks noGrp="1"/>
          </p:cNvSpPr>
          <p:nvPr>
            <p:ph idx="11"/>
          </p:nvPr>
        </p:nvSpPr>
        <p:spPr>
          <a:xfrm>
            <a:off x="1167493" y="2005689"/>
            <a:ext cx="4663440" cy="522514"/>
          </a:xfrm>
        </p:spPr>
        <p:txBody>
          <a:bodyPr/>
          <a:lstStyle/>
          <a:p>
            <a:r>
              <a:rPr lang="en-US" dirty="0"/>
              <a:t>Plot:</a:t>
            </a:r>
          </a:p>
        </p:txBody>
      </p:sp>
      <p:sp>
        <p:nvSpPr>
          <p:cNvPr id="7" name="Rectangle 6">
            <a:extLst>
              <a:ext uri="{FF2B5EF4-FFF2-40B4-BE49-F238E27FC236}">
                <a16:creationId xmlns:a16="http://schemas.microsoft.com/office/drawing/2014/main" id="{FB03B0AF-BE21-48B6-64E1-23007677963F}"/>
              </a:ext>
            </a:extLst>
          </p:cNvPr>
          <p:cNvSpPr/>
          <p:nvPr/>
        </p:nvSpPr>
        <p:spPr>
          <a:xfrm>
            <a:off x="2994427" y="2117852"/>
            <a:ext cx="5673012" cy="26222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5400" dirty="0"/>
              <a:t>Memory Effect!!</a:t>
            </a:r>
          </a:p>
        </p:txBody>
      </p:sp>
    </p:spTree>
    <p:extLst>
      <p:ext uri="{BB962C8B-B14F-4D97-AF65-F5344CB8AC3E}">
        <p14:creationId xmlns:p14="http://schemas.microsoft.com/office/powerpoint/2010/main" val="250000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1AD9C-155F-1FA0-3373-38A61A1D4C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7A4C22-913C-38AF-7179-BAE86887BC32}"/>
              </a:ext>
            </a:extLst>
          </p:cNvPr>
          <p:cNvSpPr>
            <a:spLocks noGrp="1"/>
          </p:cNvSpPr>
          <p:nvPr>
            <p:ph type="title"/>
          </p:nvPr>
        </p:nvSpPr>
        <p:spPr/>
        <p:txBody>
          <a:bodyPr/>
          <a:lstStyle/>
          <a:p>
            <a:r>
              <a:rPr lang="en-GB" dirty="0"/>
              <a:t>Memory Effect</a:t>
            </a:r>
          </a:p>
        </p:txBody>
      </p:sp>
      <p:sp>
        <p:nvSpPr>
          <p:cNvPr id="3" name="Content Placeholder 2">
            <a:extLst>
              <a:ext uri="{FF2B5EF4-FFF2-40B4-BE49-F238E27FC236}">
                <a16:creationId xmlns:a16="http://schemas.microsoft.com/office/drawing/2014/main" id="{ADBAFD04-AC58-C3DD-AA73-3B117A14EE7A}"/>
              </a:ext>
            </a:extLst>
          </p:cNvPr>
          <p:cNvSpPr>
            <a:spLocks noGrp="1"/>
          </p:cNvSpPr>
          <p:nvPr>
            <p:ph idx="1"/>
          </p:nvPr>
        </p:nvSpPr>
        <p:spPr>
          <a:xfrm>
            <a:off x="1046194" y="1745592"/>
            <a:ext cx="9779182" cy="3366815"/>
          </a:xfrm>
        </p:spPr>
        <p:txBody>
          <a:bodyPr/>
          <a:lstStyle/>
          <a:p>
            <a:r>
              <a:rPr lang="en-GB" dirty="0">
                <a:latin typeface="-apple-system"/>
              </a:rPr>
              <a:t>Mathematically:</a:t>
            </a:r>
          </a:p>
          <a:p>
            <a:pPr marL="457200" indent="-457200">
              <a:buFont typeface="Arial" panose="020B0604020202020204" pitchFamily="34" charset="0"/>
              <a:buChar char="•"/>
            </a:pPr>
            <a:r>
              <a:rPr lang="en-GB" dirty="0">
                <a:latin typeface="-apple-system"/>
              </a:rPr>
              <a:t>Non-Local Operator (e.g. Fourier Transform)</a:t>
            </a:r>
          </a:p>
          <a:p>
            <a:endParaRPr lang="en-GB" dirty="0">
              <a:latin typeface="-apple-system"/>
            </a:endParaRPr>
          </a:p>
          <a:p>
            <a:r>
              <a:rPr lang="en-GB" b="0" i="0" dirty="0">
                <a:effectLst/>
                <a:latin typeface="-apple-system"/>
              </a:rPr>
              <a:t>Physically</a:t>
            </a:r>
            <a:r>
              <a:rPr lang="en-GB" dirty="0">
                <a:latin typeface="-apple-system"/>
              </a:rPr>
              <a:t>:</a:t>
            </a:r>
          </a:p>
          <a:p>
            <a:pPr marL="457200" indent="-457200">
              <a:buFont typeface="Arial" panose="020B0604020202020204" pitchFamily="34" charset="0"/>
              <a:buChar char="•"/>
            </a:pPr>
            <a:r>
              <a:rPr lang="de-DE" dirty="0">
                <a:latin typeface="-apple-system"/>
              </a:rPr>
              <a:t>Viscous material‘s behaviour</a:t>
            </a:r>
          </a:p>
          <a:p>
            <a:pPr marL="457200" indent="-457200">
              <a:buFont typeface="Arial" panose="020B0604020202020204" pitchFamily="34" charset="0"/>
              <a:buChar char="•"/>
            </a:pPr>
            <a:r>
              <a:rPr lang="de-DE" dirty="0">
                <a:latin typeface="-apple-system"/>
              </a:rPr>
              <a:t>Anomalous diffusion </a:t>
            </a:r>
          </a:p>
        </p:txBody>
      </p:sp>
      <p:sp>
        <p:nvSpPr>
          <p:cNvPr id="5" name="Footer Placeholder 4">
            <a:extLst>
              <a:ext uri="{FF2B5EF4-FFF2-40B4-BE49-F238E27FC236}">
                <a16:creationId xmlns:a16="http://schemas.microsoft.com/office/drawing/2014/main" id="{D4CC2777-5A0D-981F-B751-280EBCC71762}"/>
              </a:ext>
            </a:extLst>
          </p:cNvPr>
          <p:cNvSpPr>
            <a:spLocks noGrp="1"/>
          </p:cNvSpPr>
          <p:nvPr>
            <p:ph type="ftr" sz="quarter" idx="3"/>
          </p:nvPr>
        </p:nvSpPr>
        <p:spPr/>
        <p:txBody>
          <a:bodyPr/>
          <a:lstStyle/>
          <a:p>
            <a:pPr rtl="0"/>
            <a:r>
              <a:rPr lang="en-GB" noProof="0" dirty="0"/>
              <a:t>Fractional Calculus</a:t>
            </a:r>
          </a:p>
        </p:txBody>
      </p:sp>
      <p:sp>
        <p:nvSpPr>
          <p:cNvPr id="6" name="Slide Number Placeholder 5">
            <a:extLst>
              <a:ext uri="{FF2B5EF4-FFF2-40B4-BE49-F238E27FC236}">
                <a16:creationId xmlns:a16="http://schemas.microsoft.com/office/drawing/2014/main" id="{3B3FA106-521D-7217-8F06-0024E6774819}"/>
              </a:ext>
            </a:extLst>
          </p:cNvPr>
          <p:cNvSpPr>
            <a:spLocks noGrp="1"/>
          </p:cNvSpPr>
          <p:nvPr>
            <p:ph type="sldNum" sz="quarter" idx="4"/>
          </p:nvPr>
        </p:nvSpPr>
        <p:spPr/>
        <p:txBody>
          <a:bodyPr/>
          <a:lstStyle/>
          <a:p>
            <a:pPr rtl="0"/>
            <a:fld id="{294A09A9-5501-47C1-A89A-A340965A2BE2}" type="slidenum">
              <a:rPr lang="en-GB" noProof="0" smtClean="0"/>
              <a:pPr rtl="0"/>
              <a:t>25</a:t>
            </a:fld>
            <a:endParaRPr lang="en-GB" noProof="0"/>
          </a:p>
        </p:txBody>
      </p:sp>
    </p:spTree>
    <p:extLst>
      <p:ext uri="{BB962C8B-B14F-4D97-AF65-F5344CB8AC3E}">
        <p14:creationId xmlns:p14="http://schemas.microsoft.com/office/powerpoint/2010/main" val="11305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89218-6106-1D44-42CA-F9657B375060}"/>
              </a:ext>
            </a:extLst>
          </p:cNvPr>
          <p:cNvSpPr>
            <a:spLocks noGrp="1"/>
          </p:cNvSpPr>
          <p:nvPr>
            <p:ph type="ctrTitle"/>
          </p:nvPr>
        </p:nvSpPr>
        <p:spPr/>
        <p:txBody>
          <a:bodyPr/>
          <a:lstStyle/>
          <a:p>
            <a:r>
              <a:rPr lang="en-GB" dirty="0"/>
              <a:t>Applying to QM</a:t>
            </a:r>
          </a:p>
        </p:txBody>
      </p:sp>
      <p:sp>
        <p:nvSpPr>
          <p:cNvPr id="3" name="Subtitle 2">
            <a:extLst>
              <a:ext uri="{FF2B5EF4-FFF2-40B4-BE49-F238E27FC236}">
                <a16:creationId xmlns:a16="http://schemas.microsoft.com/office/drawing/2014/main" id="{E99E4D41-DF69-167B-1D2B-5522B54C7D1A}"/>
              </a:ext>
            </a:extLst>
          </p:cNvPr>
          <p:cNvSpPr>
            <a:spLocks noGrp="1"/>
          </p:cNvSpPr>
          <p:nvPr>
            <p:ph type="subTitle" idx="1"/>
          </p:nvPr>
        </p:nvSpPr>
        <p:spPr/>
        <p:txBody>
          <a:bodyPr/>
          <a:lstStyle/>
          <a:p>
            <a:pPr marL="457200" indent="-457200">
              <a:buFont typeface="Arial" panose="020B0604020202020204" pitchFamily="34" charset="0"/>
              <a:buChar char="•"/>
            </a:pPr>
            <a:r>
              <a:rPr lang="en-GB" dirty="0"/>
              <a:t>Plane Wave</a:t>
            </a:r>
          </a:p>
          <a:p>
            <a:pPr marL="457200" indent="-457200">
              <a:buFont typeface="Arial" panose="020B0604020202020204" pitchFamily="34" charset="0"/>
              <a:buChar char="•"/>
            </a:pPr>
            <a:r>
              <a:rPr lang="en-GB" dirty="0"/>
              <a:t>Infinite Potential Wall</a:t>
            </a:r>
          </a:p>
        </p:txBody>
      </p:sp>
    </p:spTree>
    <p:extLst>
      <p:ext uri="{BB962C8B-B14F-4D97-AF65-F5344CB8AC3E}">
        <p14:creationId xmlns:p14="http://schemas.microsoft.com/office/powerpoint/2010/main" val="2256440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9C0FF-0EFA-3109-40DA-947AD4044C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B898F2-02DF-513D-AD04-BA17B848E953}"/>
              </a:ext>
            </a:extLst>
          </p:cNvPr>
          <p:cNvSpPr>
            <a:spLocks noGrp="1"/>
          </p:cNvSpPr>
          <p:nvPr>
            <p:ph type="title"/>
          </p:nvPr>
        </p:nvSpPr>
        <p:spPr>
          <a:xfrm>
            <a:off x="1167492" y="381000"/>
            <a:ext cx="9779183" cy="1325563"/>
          </a:xfrm>
        </p:spPr>
        <p:txBody>
          <a:bodyPr anchor="b">
            <a:normAutofit/>
          </a:bodyPr>
          <a:lstStyle/>
          <a:p>
            <a:r>
              <a:rPr lang="en-GB" dirty="0"/>
              <a:t>FC applied to QM</a:t>
            </a:r>
          </a:p>
        </p:txBody>
      </p:sp>
      <p:sp>
        <p:nvSpPr>
          <p:cNvPr id="5" name="Footer Placeholder 4">
            <a:extLst>
              <a:ext uri="{FF2B5EF4-FFF2-40B4-BE49-F238E27FC236}">
                <a16:creationId xmlns:a16="http://schemas.microsoft.com/office/drawing/2014/main" id="{1A8B2122-97EA-554F-3BFA-37FFE9DB9E54}"/>
              </a:ext>
            </a:extLst>
          </p:cNvPr>
          <p:cNvSpPr>
            <a:spLocks noGrp="1"/>
          </p:cNvSpPr>
          <p:nvPr>
            <p:ph type="ftr" sz="quarter" idx="3"/>
          </p:nvPr>
        </p:nvSpPr>
        <p:spPr>
          <a:xfrm>
            <a:off x="4038600" y="6356350"/>
            <a:ext cx="4114800" cy="365125"/>
          </a:xfrm>
        </p:spPr>
        <p:txBody>
          <a:bodyPr anchor="ctr">
            <a:normAutofit/>
          </a:bodyPr>
          <a:lstStyle/>
          <a:p>
            <a:pPr rtl="0">
              <a:spcAft>
                <a:spcPts val="600"/>
              </a:spcAft>
            </a:pPr>
            <a:r>
              <a:rPr lang="en-GB" noProof="0" dirty="0"/>
              <a:t>Fractional Calculus</a:t>
            </a:r>
          </a:p>
        </p:txBody>
      </p:sp>
      <p:sp>
        <p:nvSpPr>
          <p:cNvPr id="6" name="Slide Number Placeholder 5">
            <a:extLst>
              <a:ext uri="{FF2B5EF4-FFF2-40B4-BE49-F238E27FC236}">
                <a16:creationId xmlns:a16="http://schemas.microsoft.com/office/drawing/2014/main" id="{0B94CD4C-397D-D31A-C8EA-621AD062B7FB}"/>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27</a:t>
            </a:fld>
            <a:endParaRPr lang="en-GB" noProof="0"/>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06313305-758F-5DEF-032A-4B4BEFDE4A14}"/>
                  </a:ext>
                </a:extLst>
              </p:cNvPr>
              <p:cNvSpPr>
                <a:spLocks noGrp="1"/>
              </p:cNvSpPr>
              <p:nvPr>
                <p:ph idx="1"/>
              </p:nvPr>
            </p:nvSpPr>
            <p:spPr>
              <a:xfrm>
                <a:off x="1046194" y="1745592"/>
                <a:ext cx="9779182" cy="3366815"/>
              </a:xfrm>
            </p:spPr>
            <p:txBody>
              <a:bodyPr/>
              <a:lstStyle/>
              <a:p>
                <a:r>
                  <a:rPr lang="de-DE" sz="2800" dirty="0">
                    <a:latin typeface="-apple-system"/>
                  </a:rPr>
                  <a:t>TISE:</a:t>
                </a:r>
              </a:p>
              <a:p>
                <a:pPr/>
                <a14:m>
                  <m:oMathPara xmlns:m="http://schemas.openxmlformats.org/officeDocument/2006/math">
                    <m:oMathParaPr>
                      <m:jc m:val="centerGroup"/>
                    </m:oMathParaPr>
                    <m:oMath xmlns:m="http://schemas.openxmlformats.org/officeDocument/2006/math">
                      <m:r>
                        <a:rPr lang="en-GB" sz="2800" b="0" i="1" smtClean="0">
                          <a:effectLst/>
                          <a:latin typeface="Cambria Math" panose="02040503050406030204" pitchFamily="18" charset="0"/>
                        </a:rPr>
                        <m:t>−</m:t>
                      </m:r>
                      <m:box>
                        <m:boxPr>
                          <m:ctrlPr>
                            <a:rPr lang="en-GB" sz="2800" b="0" i="1" smtClean="0">
                              <a:effectLst/>
                              <a:latin typeface="Cambria Math" panose="02040503050406030204" pitchFamily="18" charset="0"/>
                            </a:rPr>
                          </m:ctrlPr>
                        </m:boxPr>
                        <m:e>
                          <m:argPr>
                            <m:argSz m:val="-1"/>
                          </m:argPr>
                          <m:f>
                            <m:fPr>
                              <m:ctrlPr>
                                <a:rPr lang="en-GB" sz="2800" b="0" i="1" smtClean="0">
                                  <a:effectLst/>
                                  <a:latin typeface="Cambria Math" panose="02040503050406030204" pitchFamily="18" charset="0"/>
                                </a:rPr>
                              </m:ctrlPr>
                            </m:fPr>
                            <m:num>
                              <m:sSup>
                                <m:sSupPr>
                                  <m:ctrlPr>
                                    <a:rPr lang="en-GB" sz="2800" b="0" i="1" smtClean="0">
                                      <a:effectLst/>
                                      <a:latin typeface="Cambria Math" panose="02040503050406030204" pitchFamily="18" charset="0"/>
                                    </a:rPr>
                                  </m:ctrlPr>
                                </m:sSupPr>
                                <m:e>
                                  <m:r>
                                    <a:rPr lang="en-GB" sz="2800" b="0" i="1" smtClean="0">
                                      <a:effectLst/>
                                      <a:latin typeface="Cambria Math" panose="02040503050406030204" pitchFamily="18" charset="0"/>
                                    </a:rPr>
                                    <m:t>ℏ</m:t>
                                  </m:r>
                                </m:e>
                                <m:sup>
                                  <m:r>
                                    <a:rPr lang="en-GB" sz="2800" b="0" i="1" smtClean="0">
                                      <a:effectLst/>
                                      <a:latin typeface="Cambria Math" panose="02040503050406030204" pitchFamily="18" charset="0"/>
                                    </a:rPr>
                                    <m:t>2</m:t>
                                  </m:r>
                                </m:sup>
                              </m:sSup>
                            </m:num>
                            <m:den>
                              <m:r>
                                <a:rPr lang="en-GB" sz="2800" b="0" i="1" smtClean="0">
                                  <a:effectLst/>
                                  <a:latin typeface="Cambria Math" panose="02040503050406030204" pitchFamily="18" charset="0"/>
                                </a:rPr>
                                <m:t>2</m:t>
                              </m:r>
                              <m:r>
                                <a:rPr lang="en-GB" sz="2800" b="0" i="1" smtClean="0">
                                  <a:effectLst/>
                                  <a:latin typeface="Cambria Math" panose="02040503050406030204" pitchFamily="18" charset="0"/>
                                </a:rPr>
                                <m:t>𝑚</m:t>
                              </m:r>
                            </m:den>
                          </m:f>
                          <m:sSup>
                            <m:sSupPr>
                              <m:ctrlPr>
                                <a:rPr lang="en-GB" sz="2800" b="0" i="1" smtClean="0">
                                  <a:effectLst/>
                                  <a:latin typeface="Cambria Math" panose="02040503050406030204" pitchFamily="18" charset="0"/>
                                </a:rPr>
                              </m:ctrlPr>
                            </m:sSupPr>
                            <m:e>
                              <m:r>
                                <m:rPr>
                                  <m:sty m:val="p"/>
                                </m:rPr>
                                <a:rPr lang="en-GB" sz="2800" b="0" i="0" smtClean="0">
                                  <a:effectLst/>
                                  <a:latin typeface="Cambria Math" panose="02040503050406030204" pitchFamily="18" charset="0"/>
                                </a:rPr>
                                <m:t>∇</m:t>
                              </m:r>
                            </m:e>
                            <m:sup>
                              <m:r>
                                <a:rPr lang="en-GB" sz="2800" b="0" i="1" smtClean="0">
                                  <a:effectLst/>
                                  <a:latin typeface="Cambria Math" panose="02040503050406030204" pitchFamily="18" charset="0"/>
                                </a:rPr>
                                <m:t>2</m:t>
                              </m:r>
                            </m:sup>
                          </m:sSup>
                          <m:r>
                            <a:rPr lang="en-GB" sz="2800" b="0" i="1" smtClean="0">
                              <a:effectLst/>
                              <a:latin typeface="Cambria Math" panose="02040503050406030204" pitchFamily="18" charset="0"/>
                            </a:rPr>
                            <m:t>𝜓</m:t>
                          </m:r>
                          <m:d>
                            <m:dPr>
                              <m:ctrlPr>
                                <a:rPr lang="en-GB" sz="2800" b="0" i="1" smtClean="0">
                                  <a:effectLst/>
                                  <a:latin typeface="Cambria Math" panose="02040503050406030204" pitchFamily="18" charset="0"/>
                                </a:rPr>
                              </m:ctrlPr>
                            </m:dPr>
                            <m:e>
                              <m:r>
                                <a:rPr lang="en-GB" sz="2800" b="0" i="1" smtClean="0">
                                  <a:effectLst/>
                                  <a:latin typeface="Cambria Math" panose="02040503050406030204" pitchFamily="18" charset="0"/>
                                </a:rPr>
                                <m:t>𝑥</m:t>
                              </m:r>
                            </m:e>
                          </m:d>
                          <m:r>
                            <a:rPr lang="en-GB" sz="2800" b="0" i="1" smtClean="0">
                              <a:effectLst/>
                              <a:latin typeface="Cambria Math" panose="02040503050406030204" pitchFamily="18" charset="0"/>
                            </a:rPr>
                            <m:t>+</m:t>
                          </m:r>
                          <m:r>
                            <a:rPr lang="en-GB" sz="2800" b="0" i="1" smtClean="0">
                              <a:effectLst/>
                              <a:latin typeface="Cambria Math" panose="02040503050406030204" pitchFamily="18" charset="0"/>
                            </a:rPr>
                            <m:t>𝑉</m:t>
                          </m:r>
                          <m:d>
                            <m:dPr>
                              <m:ctrlPr>
                                <a:rPr lang="en-GB" sz="2800" b="0" i="1" smtClean="0">
                                  <a:effectLst/>
                                  <a:latin typeface="Cambria Math" panose="02040503050406030204" pitchFamily="18" charset="0"/>
                                </a:rPr>
                              </m:ctrlPr>
                            </m:dPr>
                            <m:e>
                              <m:r>
                                <a:rPr lang="en-GB" sz="2800" b="0" i="1" smtClean="0">
                                  <a:effectLst/>
                                  <a:latin typeface="Cambria Math" panose="02040503050406030204" pitchFamily="18" charset="0"/>
                                </a:rPr>
                                <m:t>𝑥</m:t>
                              </m:r>
                            </m:e>
                          </m:d>
                          <m:r>
                            <a:rPr lang="en-GB" sz="2800" b="0" i="1" smtClean="0">
                              <a:effectLst/>
                              <a:latin typeface="Cambria Math" panose="02040503050406030204" pitchFamily="18" charset="0"/>
                            </a:rPr>
                            <m:t>𝜓</m:t>
                          </m:r>
                          <m:d>
                            <m:dPr>
                              <m:ctrlPr>
                                <a:rPr lang="en-GB" sz="2800" b="0" i="1" smtClean="0">
                                  <a:effectLst/>
                                  <a:latin typeface="Cambria Math" panose="02040503050406030204" pitchFamily="18" charset="0"/>
                                </a:rPr>
                              </m:ctrlPr>
                            </m:dPr>
                            <m:e>
                              <m:r>
                                <a:rPr lang="en-GB" sz="2800" b="0" i="1" smtClean="0">
                                  <a:effectLst/>
                                  <a:latin typeface="Cambria Math" panose="02040503050406030204" pitchFamily="18" charset="0"/>
                                </a:rPr>
                                <m:t>𝑥</m:t>
                              </m:r>
                            </m:e>
                          </m:d>
                          <m:r>
                            <a:rPr lang="en-GB" sz="2800" b="0" i="1" smtClean="0">
                              <a:effectLst/>
                              <a:latin typeface="Cambria Math" panose="02040503050406030204" pitchFamily="18" charset="0"/>
                            </a:rPr>
                            <m:t>=</m:t>
                          </m:r>
                          <m:r>
                            <a:rPr lang="en-GB" sz="2800" b="0" i="1" smtClean="0">
                              <a:effectLst/>
                              <a:latin typeface="Cambria Math" panose="02040503050406030204" pitchFamily="18" charset="0"/>
                            </a:rPr>
                            <m:t>𝐸</m:t>
                          </m:r>
                          <m:r>
                            <a:rPr lang="en-GB" sz="2800" b="0" i="1" smtClean="0">
                              <a:effectLst/>
                              <a:latin typeface="Cambria Math" panose="02040503050406030204" pitchFamily="18" charset="0"/>
                            </a:rPr>
                            <m:t>𝜓</m:t>
                          </m:r>
                          <m:r>
                            <a:rPr lang="en-GB" sz="2800" b="0" i="1" smtClean="0">
                              <a:effectLst/>
                              <a:latin typeface="Cambria Math" panose="02040503050406030204" pitchFamily="18" charset="0"/>
                            </a:rPr>
                            <m:t>(</m:t>
                          </m:r>
                          <m:r>
                            <a:rPr lang="en-GB" sz="2800" b="0" i="1" smtClean="0">
                              <a:effectLst/>
                              <a:latin typeface="Cambria Math" panose="02040503050406030204" pitchFamily="18" charset="0"/>
                            </a:rPr>
                            <m:t>𝑥</m:t>
                          </m:r>
                          <m:r>
                            <a:rPr lang="en-GB" sz="2800" b="0" i="1" smtClean="0">
                              <a:effectLst/>
                              <a:latin typeface="Cambria Math" panose="02040503050406030204" pitchFamily="18" charset="0"/>
                            </a:rPr>
                            <m:t>)</m:t>
                          </m:r>
                        </m:e>
                      </m:box>
                    </m:oMath>
                  </m:oMathPara>
                </a14:m>
                <a:endParaRPr lang="de-DE" sz="2800" b="0" i="0" dirty="0">
                  <a:effectLst/>
                  <a:latin typeface="-apple-system"/>
                </a:endParaRPr>
              </a:p>
              <a:p>
                <a:endParaRPr lang="de-DE" sz="2800" dirty="0">
                  <a:latin typeface="-apple-system"/>
                </a:endParaRPr>
              </a:p>
              <a:p>
                <a:r>
                  <a:rPr lang="de-DE" sz="2800" dirty="0">
                    <a:latin typeface="-apple-system"/>
                  </a:rPr>
                  <a:t>Generalise to fractional order (FTISE):</a:t>
                </a:r>
              </a:p>
              <a:p>
                <a:endParaRPr lang="de-DE" sz="2800" dirty="0">
                  <a:latin typeface="-apple-system"/>
                </a:endParaRPr>
              </a:p>
              <a:p>
                <a:pPr/>
                <a14:m>
                  <m:oMathPara xmlns:m="http://schemas.openxmlformats.org/officeDocument/2006/math">
                    <m:oMathParaPr>
                      <m:jc m:val="centerGroup"/>
                    </m:oMathParaPr>
                    <m:oMath xmlns:m="http://schemas.openxmlformats.org/officeDocument/2006/math">
                      <m:r>
                        <a:rPr lang="en-GB" sz="2800" i="1">
                          <a:latin typeface="Cambria Math" panose="02040503050406030204" pitchFamily="18" charset="0"/>
                        </a:rPr>
                        <m:t>−</m:t>
                      </m:r>
                      <m:box>
                        <m:boxPr>
                          <m:ctrlPr>
                            <a:rPr lang="en-GB" sz="2800" i="1">
                              <a:latin typeface="Cambria Math" panose="02040503050406030204" pitchFamily="18" charset="0"/>
                            </a:rPr>
                          </m:ctrlPr>
                        </m:boxPr>
                        <m:e>
                          <m:argPr>
                            <m:argSz m:val="-1"/>
                          </m:argPr>
                          <m:f>
                            <m:fPr>
                              <m:ctrlPr>
                                <a:rPr lang="en-GB" sz="2800" i="1">
                                  <a:latin typeface="Cambria Math" panose="02040503050406030204" pitchFamily="18" charset="0"/>
                                </a:rPr>
                              </m:ctrlPr>
                            </m:fPr>
                            <m:num>
                              <m:sSup>
                                <m:sSupPr>
                                  <m:ctrlPr>
                                    <a:rPr lang="en-GB" sz="2800" i="1">
                                      <a:latin typeface="Cambria Math" panose="02040503050406030204" pitchFamily="18" charset="0"/>
                                    </a:rPr>
                                  </m:ctrlPr>
                                </m:sSupPr>
                                <m:e>
                                  <m:r>
                                    <a:rPr lang="en-GB" sz="2800" i="1">
                                      <a:latin typeface="Cambria Math" panose="02040503050406030204" pitchFamily="18" charset="0"/>
                                    </a:rPr>
                                    <m:t>ℏ</m:t>
                                  </m:r>
                                </m:e>
                                <m:sup>
                                  <m:r>
                                    <a:rPr lang="en-GB" sz="2800" i="1">
                                      <a:latin typeface="Cambria Math" panose="02040503050406030204" pitchFamily="18" charset="0"/>
                                    </a:rPr>
                                    <m:t>2</m:t>
                                  </m:r>
                                </m:sup>
                              </m:sSup>
                            </m:num>
                            <m:den>
                              <m:r>
                                <a:rPr lang="en-GB" sz="2800" i="1">
                                  <a:latin typeface="Cambria Math" panose="02040503050406030204" pitchFamily="18" charset="0"/>
                                </a:rPr>
                                <m:t>2</m:t>
                              </m:r>
                              <m:r>
                                <a:rPr lang="en-GB" sz="2800" i="1">
                                  <a:latin typeface="Cambria Math" panose="02040503050406030204" pitchFamily="18" charset="0"/>
                                </a:rPr>
                                <m:t>𝑚</m:t>
                              </m:r>
                            </m:den>
                          </m:f>
                          <m:sSup>
                            <m:sSupPr>
                              <m:ctrlPr>
                                <a:rPr lang="en-GB" sz="2800" i="1">
                                  <a:latin typeface="Cambria Math" panose="02040503050406030204" pitchFamily="18" charset="0"/>
                                </a:rPr>
                              </m:ctrlPr>
                            </m:sSupPr>
                            <m:e>
                              <m:r>
                                <m:rPr>
                                  <m:sty m:val="p"/>
                                </m:rPr>
                                <a:rPr lang="en-GB" sz="2800">
                                  <a:latin typeface="Cambria Math" panose="02040503050406030204" pitchFamily="18" charset="0"/>
                                </a:rPr>
                                <m:t>∇</m:t>
                              </m:r>
                            </m:e>
                            <m:sup>
                              <m:r>
                                <a:rPr lang="en-GB" sz="2800" i="1">
                                  <a:latin typeface="Cambria Math" panose="02040503050406030204" pitchFamily="18" charset="0"/>
                                </a:rPr>
                                <m:t>2</m:t>
                              </m:r>
                              <m:r>
                                <a:rPr lang="en-GB" sz="2800" b="0" i="1" smtClean="0">
                                  <a:latin typeface="Cambria Math" panose="02040503050406030204" pitchFamily="18" charset="0"/>
                                </a:rPr>
                                <m:t>𝛼</m:t>
                              </m:r>
                            </m:sup>
                          </m:sSup>
                          <m:r>
                            <a:rPr lang="en-GB" sz="2800" i="1">
                              <a:latin typeface="Cambria Math" panose="02040503050406030204" pitchFamily="18" charset="0"/>
                            </a:rPr>
                            <m:t>𝜓</m:t>
                          </m:r>
                          <m:d>
                            <m:dPr>
                              <m:ctrlPr>
                                <a:rPr lang="en-GB" sz="2800" i="1">
                                  <a:latin typeface="Cambria Math" panose="02040503050406030204" pitchFamily="18" charset="0"/>
                                </a:rPr>
                              </m:ctrlPr>
                            </m:dPr>
                            <m:e>
                              <m:r>
                                <a:rPr lang="en-GB" sz="2800" i="1">
                                  <a:latin typeface="Cambria Math" panose="02040503050406030204" pitchFamily="18" charset="0"/>
                                </a:rPr>
                                <m:t>𝑥</m:t>
                              </m:r>
                            </m:e>
                          </m:d>
                          <m:r>
                            <a:rPr lang="en-GB" sz="2800" i="1">
                              <a:latin typeface="Cambria Math" panose="02040503050406030204" pitchFamily="18" charset="0"/>
                            </a:rPr>
                            <m:t>+</m:t>
                          </m:r>
                          <m:r>
                            <a:rPr lang="en-GB" sz="2800" i="1">
                              <a:latin typeface="Cambria Math" panose="02040503050406030204" pitchFamily="18" charset="0"/>
                            </a:rPr>
                            <m:t>𝑉</m:t>
                          </m:r>
                          <m:d>
                            <m:dPr>
                              <m:ctrlPr>
                                <a:rPr lang="en-GB" sz="2800" i="1">
                                  <a:latin typeface="Cambria Math" panose="02040503050406030204" pitchFamily="18" charset="0"/>
                                </a:rPr>
                              </m:ctrlPr>
                            </m:dPr>
                            <m:e>
                              <m:r>
                                <a:rPr lang="en-GB" sz="2800" i="1">
                                  <a:latin typeface="Cambria Math" panose="02040503050406030204" pitchFamily="18" charset="0"/>
                                </a:rPr>
                                <m:t>𝑥</m:t>
                              </m:r>
                            </m:e>
                          </m:d>
                          <m:r>
                            <a:rPr lang="en-GB" sz="2800" i="1">
                              <a:latin typeface="Cambria Math" panose="02040503050406030204" pitchFamily="18" charset="0"/>
                            </a:rPr>
                            <m:t>𝜓</m:t>
                          </m:r>
                          <m:d>
                            <m:dPr>
                              <m:ctrlPr>
                                <a:rPr lang="en-GB" sz="2800" i="1">
                                  <a:latin typeface="Cambria Math" panose="02040503050406030204" pitchFamily="18" charset="0"/>
                                </a:rPr>
                              </m:ctrlPr>
                            </m:dPr>
                            <m:e>
                              <m:r>
                                <a:rPr lang="en-GB" sz="2800" i="1">
                                  <a:latin typeface="Cambria Math" panose="02040503050406030204" pitchFamily="18" charset="0"/>
                                </a:rPr>
                                <m:t>𝑥</m:t>
                              </m:r>
                            </m:e>
                          </m:d>
                          <m:r>
                            <a:rPr lang="en-GB" sz="2800" i="1">
                              <a:latin typeface="Cambria Math" panose="02040503050406030204" pitchFamily="18" charset="0"/>
                            </a:rPr>
                            <m:t>=</m:t>
                          </m:r>
                          <m:r>
                            <a:rPr lang="en-GB" sz="2800" i="1">
                              <a:latin typeface="Cambria Math" panose="02040503050406030204" pitchFamily="18" charset="0"/>
                            </a:rPr>
                            <m:t>𝐸</m:t>
                          </m:r>
                          <m:r>
                            <a:rPr lang="en-GB" sz="2800" i="1">
                              <a:latin typeface="Cambria Math" panose="02040503050406030204" pitchFamily="18" charset="0"/>
                            </a:rPr>
                            <m:t>𝜓</m:t>
                          </m:r>
                          <m:r>
                            <a:rPr lang="en-GB" sz="2800" i="1">
                              <a:latin typeface="Cambria Math" panose="02040503050406030204" pitchFamily="18" charset="0"/>
                            </a:rPr>
                            <m:t>(</m:t>
                          </m:r>
                          <m:r>
                            <a:rPr lang="en-GB" sz="2800" i="1">
                              <a:latin typeface="Cambria Math" panose="02040503050406030204" pitchFamily="18" charset="0"/>
                            </a:rPr>
                            <m:t>𝑥</m:t>
                          </m:r>
                          <m:r>
                            <a:rPr lang="en-GB" sz="2800" i="1">
                              <a:latin typeface="Cambria Math" panose="02040503050406030204" pitchFamily="18" charset="0"/>
                            </a:rPr>
                            <m:t>)</m:t>
                          </m:r>
                        </m:e>
                      </m:box>
                    </m:oMath>
                  </m:oMathPara>
                </a14:m>
                <a:endParaRPr lang="de-DE" sz="2800" b="0" i="0" dirty="0">
                  <a:effectLst/>
                  <a:latin typeface="-apple-system"/>
                </a:endParaRPr>
              </a:p>
              <a:p>
                <a:r>
                  <a:rPr lang="de-DE" sz="2800" dirty="0">
                    <a:latin typeface="-apple-system"/>
                  </a:rPr>
                  <a:t>where </a:t>
                </a:r>
                <a14:m>
                  <m:oMath xmlns:m="http://schemas.openxmlformats.org/officeDocument/2006/math">
                    <m:r>
                      <a:rPr lang="en-GB" sz="2800" b="0" i="0" smtClean="0">
                        <a:latin typeface="Cambria Math" panose="02040503050406030204" pitchFamily="18" charset="0"/>
                      </a:rPr>
                      <m:t>0&lt;</m:t>
                    </m:r>
                    <m:r>
                      <a:rPr lang="en-GB" sz="2800" i="1">
                        <a:latin typeface="Cambria Math" panose="02040503050406030204" pitchFamily="18" charset="0"/>
                      </a:rPr>
                      <m:t>𝛼</m:t>
                    </m:r>
                    <m:r>
                      <a:rPr lang="en-GB" sz="2800" b="0" i="1" smtClean="0">
                        <a:latin typeface="Cambria Math" panose="02040503050406030204" pitchFamily="18" charset="0"/>
                      </a:rPr>
                      <m:t>&lt;1</m:t>
                    </m:r>
                  </m:oMath>
                </a14:m>
                <a:endParaRPr lang="de-DE" sz="2800" b="0" i="0" dirty="0">
                  <a:effectLst/>
                  <a:latin typeface="-apple-system"/>
                </a:endParaRPr>
              </a:p>
              <a:p>
                <a:endParaRPr lang="de-DE" sz="2800" b="0" i="0" dirty="0">
                  <a:effectLst/>
                  <a:latin typeface="-apple-system"/>
                </a:endParaRPr>
              </a:p>
            </p:txBody>
          </p:sp>
        </mc:Choice>
        <mc:Fallback xmlns="">
          <p:sp>
            <p:nvSpPr>
              <p:cNvPr id="14" name="Content Placeholder 2">
                <a:extLst>
                  <a:ext uri="{FF2B5EF4-FFF2-40B4-BE49-F238E27FC236}">
                    <a16:creationId xmlns:a16="http://schemas.microsoft.com/office/drawing/2014/main" id="{0C158D28-C02F-7A8E-738C-6A2DB257F806}"/>
                  </a:ext>
                </a:extLst>
              </p:cNvPr>
              <p:cNvSpPr>
                <a:spLocks noGrp="1" noRot="1" noChangeAspect="1" noMove="1" noResize="1" noEditPoints="1" noAdjustHandles="1" noChangeArrowheads="1" noChangeShapeType="1" noTextEdit="1"/>
              </p:cNvSpPr>
              <p:nvPr>
                <p:ph idx="1"/>
              </p:nvPr>
            </p:nvSpPr>
            <p:spPr>
              <a:xfrm>
                <a:off x="1046194" y="1745592"/>
                <a:ext cx="9779182" cy="3366815"/>
              </a:xfrm>
              <a:blipFill>
                <a:blip r:embed="rId3"/>
                <a:stretch>
                  <a:fillRect l="-1309" t="-2893" b="-9946"/>
                </a:stretch>
              </a:blipFill>
            </p:spPr>
            <p:txBody>
              <a:bodyPr/>
              <a:lstStyle/>
              <a:p>
                <a:r>
                  <a:rPr lang="en-GB">
                    <a:noFill/>
                  </a:rPr>
                  <a:t> </a:t>
                </a:r>
              </a:p>
            </p:txBody>
          </p:sp>
        </mc:Fallback>
      </mc:AlternateContent>
    </p:spTree>
    <p:extLst>
      <p:ext uri="{BB962C8B-B14F-4D97-AF65-F5344CB8AC3E}">
        <p14:creationId xmlns:p14="http://schemas.microsoft.com/office/powerpoint/2010/main" val="557717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24F9C-E815-90A6-568D-E484DBCE2F3B}"/>
              </a:ext>
            </a:extLst>
          </p:cNvPr>
          <p:cNvSpPr>
            <a:spLocks noGrp="1"/>
          </p:cNvSpPr>
          <p:nvPr>
            <p:ph type="title"/>
          </p:nvPr>
        </p:nvSpPr>
        <p:spPr/>
        <p:txBody>
          <a:bodyPr/>
          <a:lstStyle/>
          <a:p>
            <a:r>
              <a:rPr lang="en-GB" dirty="0"/>
              <a:t>Plane Wave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050EDA-48D7-8744-D804-48F53364D1CE}"/>
                  </a:ext>
                </a:extLst>
              </p:cNvPr>
              <p:cNvSpPr>
                <a:spLocks noGrp="1"/>
              </p:cNvSpPr>
              <p:nvPr>
                <p:ph idx="1"/>
              </p:nvPr>
            </p:nvSpPr>
            <p:spPr/>
            <p:txBody>
              <a:bodyPr/>
              <a:lstStyle/>
              <a:p>
                <a:r>
                  <a:rPr lang="en-GB" dirty="0"/>
                  <a:t>Time independent plane wave wavefunction:</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𝜓</m:t>
                      </m:r>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𝑖𝑘𝑥</m:t>
                          </m:r>
                        </m:sup>
                      </m:sSup>
                    </m:oMath>
                  </m:oMathPara>
                </a14:m>
                <a:endParaRPr lang="en-GB" dirty="0"/>
              </a:p>
              <a:p>
                <a:endParaRPr lang="en-GB" dirty="0"/>
              </a:p>
              <a:p>
                <a:r>
                  <a:rPr lang="en-GB" dirty="0"/>
                  <a:t>Applied to FTISE:</a:t>
                </a:r>
              </a:p>
              <a:p>
                <a:pPr/>
                <a14:m>
                  <m:oMathPara xmlns:m="http://schemas.openxmlformats.org/officeDocument/2006/math">
                    <m:oMathParaPr>
                      <m:jc m:val="centerGroup"/>
                    </m:oMathParaPr>
                    <m:oMath xmlns:m="http://schemas.openxmlformats.org/officeDocument/2006/math">
                      <m:box>
                        <m:boxPr>
                          <m:ctrlPr>
                            <a:rPr lang="en-GB" sz="2800" i="1">
                              <a:latin typeface="Cambria Math" panose="02040503050406030204" pitchFamily="18" charset="0"/>
                            </a:rPr>
                          </m:ctrlPr>
                        </m:boxPr>
                        <m:e>
                          <m:argPr>
                            <m:argSz m:val="-1"/>
                          </m:argPr>
                          <m:r>
                            <m:rPr>
                              <m:brk m:alnAt="63"/>
                            </m:rPr>
                            <a:rPr lang="en-GB" sz="2800" b="0" i="1" smtClean="0">
                              <a:latin typeface="Cambria Math" panose="02040503050406030204" pitchFamily="18" charset="0"/>
                            </a:rPr>
                            <m:t>−</m:t>
                          </m:r>
                          <m:f>
                            <m:fPr>
                              <m:ctrlPr>
                                <a:rPr lang="en-GB" sz="2800" i="1">
                                  <a:latin typeface="Cambria Math" panose="02040503050406030204" pitchFamily="18" charset="0"/>
                                </a:rPr>
                              </m:ctrlPr>
                            </m:fPr>
                            <m:num>
                              <m:sSup>
                                <m:sSupPr>
                                  <m:ctrlPr>
                                    <a:rPr lang="en-GB" sz="2800" i="1">
                                      <a:latin typeface="Cambria Math" panose="02040503050406030204" pitchFamily="18" charset="0"/>
                                    </a:rPr>
                                  </m:ctrlPr>
                                </m:sSupPr>
                                <m:e>
                                  <m:r>
                                    <a:rPr lang="en-GB" sz="2800" i="1">
                                      <a:latin typeface="Cambria Math" panose="02040503050406030204" pitchFamily="18" charset="0"/>
                                    </a:rPr>
                                    <m:t>ℏ</m:t>
                                  </m:r>
                                </m:e>
                                <m:sup>
                                  <m:r>
                                    <a:rPr lang="en-GB" sz="2800" i="1">
                                      <a:latin typeface="Cambria Math" panose="02040503050406030204" pitchFamily="18" charset="0"/>
                                    </a:rPr>
                                    <m:t>2</m:t>
                                  </m:r>
                                </m:sup>
                              </m:sSup>
                            </m:num>
                            <m:den>
                              <m:r>
                                <a:rPr lang="en-GB" sz="2800" i="1">
                                  <a:latin typeface="Cambria Math" panose="02040503050406030204" pitchFamily="18" charset="0"/>
                                </a:rPr>
                                <m:t>2</m:t>
                              </m:r>
                              <m:r>
                                <a:rPr lang="en-GB" sz="2800" i="1">
                                  <a:latin typeface="Cambria Math" panose="02040503050406030204" pitchFamily="18" charset="0"/>
                                </a:rPr>
                                <m:t>𝑚</m:t>
                              </m:r>
                            </m:den>
                          </m:f>
                          <m:sSup>
                            <m:sSupPr>
                              <m:ctrlPr>
                                <a:rPr lang="en-GB" sz="2800" i="1">
                                  <a:latin typeface="Cambria Math" panose="02040503050406030204" pitchFamily="18" charset="0"/>
                                </a:rPr>
                              </m:ctrlPr>
                            </m:sSupPr>
                            <m:e>
                              <m:r>
                                <m:rPr>
                                  <m:sty m:val="p"/>
                                </m:rPr>
                                <a:rPr lang="en-GB" sz="2800">
                                  <a:latin typeface="Cambria Math" panose="02040503050406030204" pitchFamily="18" charset="0"/>
                                </a:rPr>
                                <m:t>∇</m:t>
                              </m:r>
                            </m:e>
                            <m:sup>
                              <m:r>
                                <a:rPr lang="en-GB" sz="2800" i="1">
                                  <a:latin typeface="Cambria Math" panose="02040503050406030204" pitchFamily="18" charset="0"/>
                                </a:rPr>
                                <m:t>2</m:t>
                              </m:r>
                              <m:r>
                                <a:rPr lang="en-GB" sz="2800" b="0" i="1" smtClean="0">
                                  <a:latin typeface="Cambria Math" panose="02040503050406030204" pitchFamily="18" charset="0"/>
                                </a:rPr>
                                <m:t>𝛼</m:t>
                              </m:r>
                            </m:sup>
                          </m:sSup>
                          <m:r>
                            <a:rPr lang="en-GB" sz="2800" i="1">
                              <a:latin typeface="Cambria Math" panose="02040503050406030204" pitchFamily="18" charset="0"/>
                            </a:rPr>
                            <m:t>𝜓</m:t>
                          </m:r>
                          <m:d>
                            <m:dPr>
                              <m:ctrlPr>
                                <a:rPr lang="en-GB" sz="2800" i="1">
                                  <a:latin typeface="Cambria Math" panose="02040503050406030204" pitchFamily="18" charset="0"/>
                                </a:rPr>
                              </m:ctrlPr>
                            </m:dPr>
                            <m:e>
                              <m:r>
                                <a:rPr lang="en-GB" sz="2800" i="1">
                                  <a:latin typeface="Cambria Math" panose="02040503050406030204" pitchFamily="18" charset="0"/>
                                </a:rPr>
                                <m:t>𝑥</m:t>
                              </m:r>
                            </m:e>
                          </m:d>
                          <m:r>
                            <a:rPr lang="en-GB" sz="2800" i="1">
                              <a:latin typeface="Cambria Math" panose="02040503050406030204" pitchFamily="18" charset="0"/>
                            </a:rPr>
                            <m:t>+</m:t>
                          </m:r>
                          <m:r>
                            <a:rPr lang="en-GB" sz="2800" i="1">
                              <a:latin typeface="Cambria Math" panose="02040503050406030204" pitchFamily="18" charset="0"/>
                            </a:rPr>
                            <m:t>𝑉</m:t>
                          </m:r>
                          <m:d>
                            <m:dPr>
                              <m:ctrlPr>
                                <a:rPr lang="en-GB" sz="2800" i="1">
                                  <a:latin typeface="Cambria Math" panose="02040503050406030204" pitchFamily="18" charset="0"/>
                                </a:rPr>
                              </m:ctrlPr>
                            </m:dPr>
                            <m:e>
                              <m:r>
                                <a:rPr lang="en-GB" sz="2800" i="1">
                                  <a:latin typeface="Cambria Math" panose="02040503050406030204" pitchFamily="18" charset="0"/>
                                </a:rPr>
                                <m:t>𝑥</m:t>
                              </m:r>
                            </m:e>
                          </m:d>
                          <m:r>
                            <a:rPr lang="en-GB" sz="2800" i="1">
                              <a:latin typeface="Cambria Math" panose="02040503050406030204" pitchFamily="18" charset="0"/>
                            </a:rPr>
                            <m:t>𝜓</m:t>
                          </m:r>
                          <m:d>
                            <m:dPr>
                              <m:ctrlPr>
                                <a:rPr lang="en-GB" sz="2800" i="1">
                                  <a:latin typeface="Cambria Math" panose="02040503050406030204" pitchFamily="18" charset="0"/>
                                </a:rPr>
                              </m:ctrlPr>
                            </m:dPr>
                            <m:e>
                              <m:r>
                                <a:rPr lang="en-GB" sz="2800" i="1">
                                  <a:latin typeface="Cambria Math" panose="02040503050406030204" pitchFamily="18" charset="0"/>
                                </a:rPr>
                                <m:t>𝑥</m:t>
                              </m:r>
                            </m:e>
                          </m:d>
                          <m:r>
                            <a:rPr lang="en-GB" sz="2800" i="1">
                              <a:latin typeface="Cambria Math" panose="02040503050406030204" pitchFamily="18" charset="0"/>
                            </a:rPr>
                            <m:t>=</m:t>
                          </m:r>
                          <m:r>
                            <a:rPr lang="en-GB" sz="2800" i="1">
                              <a:latin typeface="Cambria Math" panose="02040503050406030204" pitchFamily="18" charset="0"/>
                            </a:rPr>
                            <m:t>𝐸</m:t>
                          </m:r>
                          <m:r>
                            <a:rPr lang="en-GB" sz="2800" i="1">
                              <a:latin typeface="Cambria Math" panose="02040503050406030204" pitchFamily="18" charset="0"/>
                            </a:rPr>
                            <m:t>𝜓</m:t>
                          </m:r>
                          <m:r>
                            <a:rPr lang="en-GB" sz="2800" i="1">
                              <a:latin typeface="Cambria Math" panose="02040503050406030204" pitchFamily="18" charset="0"/>
                            </a:rPr>
                            <m:t>(</m:t>
                          </m:r>
                          <m:r>
                            <a:rPr lang="en-GB" sz="2800" i="1">
                              <a:latin typeface="Cambria Math" panose="02040503050406030204" pitchFamily="18" charset="0"/>
                            </a:rPr>
                            <m:t>𝑥</m:t>
                          </m:r>
                          <m:r>
                            <a:rPr lang="en-GB" sz="2800" i="1">
                              <a:latin typeface="Cambria Math" panose="02040503050406030204" pitchFamily="18" charset="0"/>
                            </a:rPr>
                            <m:t>)</m:t>
                          </m:r>
                        </m:e>
                      </m:box>
                    </m:oMath>
                  </m:oMathPara>
                </a14:m>
                <a:endParaRPr lang="en-GB" sz="2800" dirty="0"/>
              </a:p>
              <a:p>
                <a:endParaRPr lang="en-GB" sz="2800" dirty="0"/>
              </a:p>
              <a:p>
                <a:r>
                  <a:rPr lang="en-GB" sz="2800" dirty="0"/>
                  <a:t>To simplify, we assume </a:t>
                </a:r>
                <a14:m>
                  <m:oMath xmlns:m="http://schemas.openxmlformats.org/officeDocument/2006/math">
                    <m:r>
                      <a:rPr lang="en-GB" sz="2800" i="1" dirty="0" smtClean="0">
                        <a:latin typeface="Cambria Math" panose="02040503050406030204" pitchFamily="18" charset="0"/>
                      </a:rPr>
                      <m:t>𝑉</m:t>
                    </m:r>
                    <m:d>
                      <m:dPr>
                        <m:ctrlPr>
                          <a:rPr lang="en-GB" sz="2800" i="1" dirty="0" smtClean="0">
                            <a:latin typeface="Cambria Math" panose="02040503050406030204" pitchFamily="18" charset="0"/>
                          </a:rPr>
                        </m:ctrlPr>
                      </m:dPr>
                      <m:e>
                        <m:r>
                          <a:rPr lang="en-GB" sz="2800" i="1" dirty="0" smtClean="0">
                            <a:latin typeface="Cambria Math" panose="02040503050406030204" pitchFamily="18" charset="0"/>
                          </a:rPr>
                          <m:t>𝑥</m:t>
                        </m:r>
                      </m:e>
                    </m:d>
                    <m:r>
                      <a:rPr lang="en-GB" sz="2800" b="0" i="1" dirty="0" smtClean="0">
                        <a:latin typeface="Cambria Math" panose="02040503050406030204" pitchFamily="18" charset="0"/>
                      </a:rPr>
                      <m:t>→</m:t>
                    </m:r>
                    <m:r>
                      <a:rPr lang="en-GB" sz="2800" i="1" dirty="0" smtClean="0">
                        <a:latin typeface="Cambria Math" panose="02040503050406030204" pitchFamily="18" charset="0"/>
                      </a:rPr>
                      <m:t> 0</m:t>
                    </m:r>
                  </m:oMath>
                </a14:m>
                <a:endParaRPr lang="en-GB" sz="2800" dirty="0"/>
              </a:p>
            </p:txBody>
          </p:sp>
        </mc:Choice>
        <mc:Fallback xmlns="">
          <p:sp>
            <p:nvSpPr>
              <p:cNvPr id="3" name="Content Placeholder 2">
                <a:extLst>
                  <a:ext uri="{FF2B5EF4-FFF2-40B4-BE49-F238E27FC236}">
                    <a16:creationId xmlns:a16="http://schemas.microsoft.com/office/drawing/2014/main" id="{83050EDA-48D7-8744-D804-48F53364D1CE}"/>
                  </a:ext>
                </a:extLst>
              </p:cNvPr>
              <p:cNvSpPr>
                <a:spLocks noGrp="1" noRot="1" noChangeAspect="1" noMove="1" noResize="1" noEditPoints="1" noAdjustHandles="1" noChangeArrowheads="1" noChangeShapeType="1" noTextEdit="1"/>
              </p:cNvSpPr>
              <p:nvPr>
                <p:ph idx="1"/>
              </p:nvPr>
            </p:nvSpPr>
            <p:spPr>
              <a:blipFill>
                <a:blip r:embed="rId2"/>
                <a:stretch>
                  <a:fillRect l="-1309" t="-3261" b="-6703"/>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119F909B-DB6A-6245-0FDB-1821B3ED5BD4}"/>
              </a:ext>
            </a:extLst>
          </p:cNvPr>
          <p:cNvSpPr>
            <a:spLocks noGrp="1"/>
          </p:cNvSpPr>
          <p:nvPr>
            <p:ph type="ftr" sz="quarter" idx="3"/>
          </p:nvPr>
        </p:nvSpPr>
        <p:spPr/>
        <p:txBody>
          <a:bodyPr/>
          <a:lstStyle/>
          <a:p>
            <a:pPr>
              <a:spcAft>
                <a:spcPts val="600"/>
              </a:spcAft>
            </a:pPr>
            <a:r>
              <a:rPr lang="en-GB" dirty="0"/>
              <a:t>Fractional Calculus</a:t>
            </a:r>
          </a:p>
        </p:txBody>
      </p:sp>
      <p:sp>
        <p:nvSpPr>
          <p:cNvPr id="6" name="Slide Number Placeholder 5">
            <a:extLst>
              <a:ext uri="{FF2B5EF4-FFF2-40B4-BE49-F238E27FC236}">
                <a16:creationId xmlns:a16="http://schemas.microsoft.com/office/drawing/2014/main" id="{1D2DE800-75ED-AE14-4DA5-F3C2B170186A}"/>
              </a:ext>
            </a:extLst>
          </p:cNvPr>
          <p:cNvSpPr>
            <a:spLocks noGrp="1"/>
          </p:cNvSpPr>
          <p:nvPr>
            <p:ph type="sldNum" sz="quarter" idx="4"/>
          </p:nvPr>
        </p:nvSpPr>
        <p:spPr/>
        <p:txBody>
          <a:bodyPr/>
          <a:lstStyle/>
          <a:p>
            <a:pPr rtl="0"/>
            <a:fld id="{294A09A9-5501-47C1-A89A-A340965A2BE2}" type="slidenum">
              <a:rPr lang="en-GB" noProof="0" smtClean="0"/>
              <a:pPr rtl="0"/>
              <a:t>28</a:t>
            </a:fld>
            <a:endParaRPr lang="en-GB" noProof="0"/>
          </a:p>
        </p:txBody>
      </p:sp>
    </p:spTree>
    <p:extLst>
      <p:ext uri="{BB962C8B-B14F-4D97-AF65-F5344CB8AC3E}">
        <p14:creationId xmlns:p14="http://schemas.microsoft.com/office/powerpoint/2010/main" val="1556179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D31F2-6D1E-7C35-E127-6B3452A582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3F42E6-A593-3F25-3BB5-1C2C66D9030F}"/>
              </a:ext>
            </a:extLst>
          </p:cNvPr>
          <p:cNvSpPr>
            <a:spLocks noGrp="1"/>
          </p:cNvSpPr>
          <p:nvPr>
            <p:ph type="title"/>
          </p:nvPr>
        </p:nvSpPr>
        <p:spPr/>
        <p:txBody>
          <a:bodyPr/>
          <a:lstStyle/>
          <a:p>
            <a:r>
              <a:rPr lang="en-GB" dirty="0"/>
              <a:t>Plane Wave</a:t>
            </a:r>
          </a:p>
        </p:txBody>
      </p:sp>
      <p:sp>
        <p:nvSpPr>
          <p:cNvPr id="3" name="Content Placeholder 2">
            <a:extLst>
              <a:ext uri="{FF2B5EF4-FFF2-40B4-BE49-F238E27FC236}">
                <a16:creationId xmlns:a16="http://schemas.microsoft.com/office/drawing/2014/main" id="{8A3162C9-1830-A840-BD5A-D9DBC98E6538}"/>
              </a:ext>
            </a:extLst>
          </p:cNvPr>
          <p:cNvSpPr>
            <a:spLocks noGrp="1"/>
          </p:cNvSpPr>
          <p:nvPr>
            <p:ph idx="1"/>
          </p:nvPr>
        </p:nvSpPr>
        <p:spPr/>
        <p:txBody>
          <a:bodyPr/>
          <a:lstStyle/>
          <a:p>
            <a:r>
              <a:rPr lang="en-GB" dirty="0"/>
              <a:t>Recall Standard Results:</a:t>
            </a:r>
          </a:p>
          <a:p>
            <a:endParaRPr lang="en-GB" dirty="0"/>
          </a:p>
        </p:txBody>
      </p:sp>
      <p:sp>
        <p:nvSpPr>
          <p:cNvPr id="5" name="Footer Placeholder 4">
            <a:extLst>
              <a:ext uri="{FF2B5EF4-FFF2-40B4-BE49-F238E27FC236}">
                <a16:creationId xmlns:a16="http://schemas.microsoft.com/office/drawing/2014/main" id="{FBA09F0E-D9E3-5933-5A4C-9EA80B4A0B45}"/>
              </a:ext>
            </a:extLst>
          </p:cNvPr>
          <p:cNvSpPr>
            <a:spLocks noGrp="1"/>
          </p:cNvSpPr>
          <p:nvPr>
            <p:ph type="ftr" sz="quarter" idx="3"/>
          </p:nvPr>
        </p:nvSpPr>
        <p:spPr/>
        <p:txBody>
          <a:bodyPr/>
          <a:lstStyle/>
          <a:p>
            <a:pPr rtl="0">
              <a:spcAft>
                <a:spcPts val="600"/>
              </a:spcAft>
            </a:pPr>
            <a:r>
              <a:rPr lang="en-GB" noProof="0" dirty="0"/>
              <a:t>Fractional Calculus</a:t>
            </a:r>
          </a:p>
        </p:txBody>
      </p:sp>
      <p:sp>
        <p:nvSpPr>
          <p:cNvPr id="6" name="Slide Number Placeholder 5">
            <a:extLst>
              <a:ext uri="{FF2B5EF4-FFF2-40B4-BE49-F238E27FC236}">
                <a16:creationId xmlns:a16="http://schemas.microsoft.com/office/drawing/2014/main" id="{099D71A9-85EF-03FB-CAAD-5683A7640CFA}"/>
              </a:ext>
            </a:extLst>
          </p:cNvPr>
          <p:cNvSpPr>
            <a:spLocks noGrp="1"/>
          </p:cNvSpPr>
          <p:nvPr>
            <p:ph type="sldNum" sz="quarter" idx="4"/>
          </p:nvPr>
        </p:nvSpPr>
        <p:spPr/>
        <p:txBody>
          <a:bodyPr/>
          <a:lstStyle/>
          <a:p>
            <a:pPr rtl="0"/>
            <a:fld id="{294A09A9-5501-47C1-A89A-A340965A2BE2}" type="slidenum">
              <a:rPr lang="en-GB" noProof="0" smtClean="0"/>
              <a:pPr rtl="0"/>
              <a:t>29</a:t>
            </a:fld>
            <a:endParaRPr lang="en-GB" noProof="0"/>
          </a:p>
        </p:txBody>
      </p:sp>
      <p:pic>
        <p:nvPicPr>
          <p:cNvPr id="7" name="Picture 6">
            <a:extLst>
              <a:ext uri="{FF2B5EF4-FFF2-40B4-BE49-F238E27FC236}">
                <a16:creationId xmlns:a16="http://schemas.microsoft.com/office/drawing/2014/main" id="{BAE1AA83-78A4-0DDC-ED7B-B5D6C60A7D72}"/>
              </a:ext>
            </a:extLst>
          </p:cNvPr>
          <p:cNvPicPr>
            <a:picLocks noChangeAspect="1"/>
          </p:cNvPicPr>
          <p:nvPr/>
        </p:nvPicPr>
        <p:blipFill>
          <a:blip r:embed="rId2"/>
          <a:stretch>
            <a:fillRect/>
          </a:stretch>
        </p:blipFill>
        <p:spPr>
          <a:xfrm>
            <a:off x="3198845" y="2440577"/>
            <a:ext cx="5211643" cy="3915773"/>
          </a:xfrm>
          <a:prstGeom prst="rect">
            <a:avLst/>
          </a:prstGeom>
        </p:spPr>
      </p:pic>
    </p:spTree>
    <p:extLst>
      <p:ext uri="{BB962C8B-B14F-4D97-AF65-F5344CB8AC3E}">
        <p14:creationId xmlns:p14="http://schemas.microsoft.com/office/powerpoint/2010/main" val="1360676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1167494" y="1059400"/>
            <a:ext cx="6245912" cy="2387600"/>
          </a:xfrm>
        </p:spPr>
        <p:txBody>
          <a:bodyPr rtlCol="0"/>
          <a:lstStyle/>
          <a:p>
            <a:pPr rtl="0"/>
            <a:r>
              <a:rPr lang="en-GB" sz="4800" dirty="0"/>
              <a:t>A Brief History of Fractional Calculus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1167494" y="3539075"/>
            <a:ext cx="6245912" cy="1406101"/>
          </a:xfrm>
        </p:spPr>
        <p:txBody>
          <a:bodyPr vert="horz" lIns="91440" tIns="45720" rIns="91440" bIns="45720" rtlCol="0" anchor="t">
            <a:normAutofit/>
          </a:bodyPr>
          <a:lstStyle/>
          <a:p>
            <a:pPr rtl="0"/>
            <a:r>
              <a:rPr lang="en-GB" dirty="0"/>
              <a:t>From Leibniz To Us</a:t>
            </a:r>
          </a:p>
        </p:txBody>
      </p:sp>
    </p:spTree>
    <p:extLst>
      <p:ext uri="{BB962C8B-B14F-4D97-AF65-F5344CB8AC3E}">
        <p14:creationId xmlns:p14="http://schemas.microsoft.com/office/powerpoint/2010/main" val="3446797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E007F-7EAE-6E99-50CC-E19DA39F1B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8BC8FC-525D-4CD3-E9A6-2E617DB13E79}"/>
              </a:ext>
            </a:extLst>
          </p:cNvPr>
          <p:cNvSpPr>
            <a:spLocks noGrp="1"/>
          </p:cNvSpPr>
          <p:nvPr>
            <p:ph type="title"/>
          </p:nvPr>
        </p:nvSpPr>
        <p:spPr/>
        <p:txBody>
          <a:bodyPr/>
          <a:lstStyle/>
          <a:p>
            <a:r>
              <a:rPr lang="en-GB" dirty="0"/>
              <a:t>Plane Wave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82D3E0-CE2B-AE84-0E90-29C835DB8986}"/>
                  </a:ext>
                </a:extLst>
              </p:cNvPr>
              <p:cNvSpPr>
                <a:spLocks noGrp="1"/>
              </p:cNvSpPr>
              <p:nvPr>
                <p:ph idx="1"/>
              </p:nvPr>
            </p:nvSpPr>
            <p:spPr/>
            <p:txBody>
              <a:bodyPr/>
              <a:lstStyle/>
              <a:p>
                <a:r>
                  <a:rPr lang="en-GB" dirty="0"/>
                  <a:t>Then:</a:t>
                </a:r>
              </a:p>
              <a:p>
                <a:endParaRPr lang="en-GB" dirty="0"/>
              </a:p>
              <a:p>
                <a:endParaRPr lang="en-GB" dirty="0"/>
              </a:p>
              <a:p>
                <a:pPr/>
                <a14:m>
                  <m:oMathPara xmlns:m="http://schemas.openxmlformats.org/officeDocument/2006/math">
                    <m:oMathParaPr>
                      <m:jc m:val="left"/>
                    </m:oMathParaPr>
                    <m:oMath xmlns:m="http://schemas.openxmlformats.org/officeDocument/2006/math">
                      <m:sSup>
                        <m:sSupPr>
                          <m:ctrlPr>
                            <a:rPr lang="en-GB" b="0" i="1" smtClean="0">
                              <a:latin typeface="Cambria Math" panose="02040503050406030204" pitchFamily="18" charset="0"/>
                            </a:rPr>
                          </m:ctrlPr>
                        </m:sSupPr>
                        <m:e>
                          <m:r>
                            <m:rPr>
                              <m:sty m:val="p"/>
                            </m:rPr>
                            <a:rPr lang="en-GB" b="0" i="0" smtClean="0">
                              <a:latin typeface="Cambria Math" panose="02040503050406030204" pitchFamily="18" charset="0"/>
                            </a:rPr>
                            <m:t>∇</m:t>
                          </m:r>
                        </m:e>
                        <m:sup>
                          <m:r>
                            <a:rPr lang="en-GB" b="0" i="1" smtClean="0">
                              <a:latin typeface="Cambria Math" panose="02040503050406030204" pitchFamily="18" charset="0"/>
                            </a:rPr>
                            <m:t>2</m:t>
                          </m:r>
                          <m:r>
                            <a:rPr lang="en-GB" b="0" i="1" smtClean="0">
                              <a:latin typeface="Cambria Math" panose="02040503050406030204" pitchFamily="18" charset="0"/>
                            </a:rPr>
                            <m:t>𝛼</m:t>
                          </m:r>
                        </m:sup>
                      </m:sSup>
                      <m:r>
                        <a:rPr lang="en-GB" b="0" i="1" smtClean="0">
                          <a:latin typeface="Cambria Math" panose="02040503050406030204" pitchFamily="18" charset="0"/>
                        </a:rPr>
                        <m:t>𝜓</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𝑖</m:t>
                          </m:r>
                        </m:e>
                        <m:sup>
                          <m:r>
                            <a:rPr lang="en-GB" b="0" i="1" smtClean="0">
                              <a:latin typeface="Cambria Math" panose="02040503050406030204" pitchFamily="18" charset="0"/>
                            </a:rPr>
                            <m:t>2</m:t>
                          </m:r>
                          <m:r>
                            <a:rPr lang="en-GB" b="0" i="1" smtClean="0">
                              <a:latin typeface="Cambria Math" panose="02040503050406030204" pitchFamily="18" charset="0"/>
                            </a:rPr>
                            <m:t>𝛼</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𝑘</m:t>
                          </m:r>
                        </m:e>
                        <m:sup>
                          <m:r>
                            <a:rPr lang="en-GB" b="0" i="1" smtClean="0">
                              <a:latin typeface="Cambria Math" panose="02040503050406030204" pitchFamily="18" charset="0"/>
                            </a:rPr>
                            <m:t>2</m:t>
                          </m:r>
                          <m:r>
                            <a:rPr lang="en-GB" b="0" i="1" smtClean="0">
                              <a:latin typeface="Cambria Math" panose="02040503050406030204" pitchFamily="18" charset="0"/>
                            </a:rPr>
                            <m:t>𝛼</m:t>
                          </m:r>
                        </m:sup>
                      </m:sSup>
                      <m:r>
                        <a:rPr lang="en-GB" b="0" i="1" smtClean="0">
                          <a:latin typeface="Cambria Math" panose="02040503050406030204" pitchFamily="18" charset="0"/>
                        </a:rPr>
                        <m:t> </m:t>
                      </m:r>
                      <m:r>
                        <a:rPr lang="en-GB" b="0" i="1" smtClean="0">
                          <a:latin typeface="Cambria Math" panose="02040503050406030204" pitchFamily="18" charset="0"/>
                        </a:rPr>
                        <m:t>𝜓</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oMath>
                  </m:oMathPara>
                </a14:m>
                <a:endParaRPr lang="en-GB" b="0" dirty="0"/>
              </a:p>
              <a:p>
                <a:endParaRPr lang="en-GB" dirty="0"/>
              </a:p>
            </p:txBody>
          </p:sp>
        </mc:Choice>
        <mc:Fallback xmlns="">
          <p:sp>
            <p:nvSpPr>
              <p:cNvPr id="3" name="Content Placeholder 2">
                <a:extLst>
                  <a:ext uri="{FF2B5EF4-FFF2-40B4-BE49-F238E27FC236}">
                    <a16:creationId xmlns:a16="http://schemas.microsoft.com/office/drawing/2014/main" id="{B882D3E0-CE2B-AE84-0E90-29C835DB8986}"/>
                  </a:ext>
                </a:extLst>
              </p:cNvPr>
              <p:cNvSpPr>
                <a:spLocks noGrp="1" noRot="1" noChangeAspect="1" noMove="1" noResize="1" noEditPoints="1" noAdjustHandles="1" noChangeArrowheads="1" noChangeShapeType="1" noTextEdit="1"/>
              </p:cNvSpPr>
              <p:nvPr>
                <p:ph idx="1"/>
              </p:nvPr>
            </p:nvSpPr>
            <p:spPr>
              <a:blipFill>
                <a:blip r:embed="rId2"/>
                <a:stretch>
                  <a:fillRect l="-1309" t="-3261"/>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E58EC120-7AA8-0E78-033C-5FA676893EA1}"/>
              </a:ext>
            </a:extLst>
          </p:cNvPr>
          <p:cNvSpPr>
            <a:spLocks noGrp="1"/>
          </p:cNvSpPr>
          <p:nvPr>
            <p:ph type="ftr" sz="quarter" idx="3"/>
          </p:nvPr>
        </p:nvSpPr>
        <p:spPr/>
        <p:txBody>
          <a:bodyPr/>
          <a:lstStyle/>
          <a:p>
            <a:pPr rtl="0">
              <a:spcAft>
                <a:spcPts val="600"/>
              </a:spcAft>
            </a:pPr>
            <a:r>
              <a:rPr lang="en-GB" noProof="0" dirty="0"/>
              <a:t>Fractional Calculus</a:t>
            </a:r>
          </a:p>
        </p:txBody>
      </p:sp>
      <p:sp>
        <p:nvSpPr>
          <p:cNvPr id="6" name="Slide Number Placeholder 5">
            <a:extLst>
              <a:ext uri="{FF2B5EF4-FFF2-40B4-BE49-F238E27FC236}">
                <a16:creationId xmlns:a16="http://schemas.microsoft.com/office/drawing/2014/main" id="{20BEAE1C-FF66-145B-1552-0FBC0F947875}"/>
              </a:ext>
            </a:extLst>
          </p:cNvPr>
          <p:cNvSpPr>
            <a:spLocks noGrp="1"/>
          </p:cNvSpPr>
          <p:nvPr>
            <p:ph type="sldNum" sz="quarter" idx="4"/>
          </p:nvPr>
        </p:nvSpPr>
        <p:spPr/>
        <p:txBody>
          <a:bodyPr/>
          <a:lstStyle/>
          <a:p>
            <a:pPr rtl="0"/>
            <a:fld id="{294A09A9-5501-47C1-A89A-A340965A2BE2}" type="slidenum">
              <a:rPr lang="en-GB" noProof="0" smtClean="0"/>
              <a:pPr rtl="0"/>
              <a:t>30</a:t>
            </a:fld>
            <a:endParaRPr lang="en-GB" noProof="0"/>
          </a:p>
        </p:txBody>
      </p:sp>
      <p:pic>
        <p:nvPicPr>
          <p:cNvPr id="7" name="Picture 6">
            <a:extLst>
              <a:ext uri="{FF2B5EF4-FFF2-40B4-BE49-F238E27FC236}">
                <a16:creationId xmlns:a16="http://schemas.microsoft.com/office/drawing/2014/main" id="{1E335BBB-89B6-AD8F-5078-B88884DE5CA1}"/>
              </a:ext>
            </a:extLst>
          </p:cNvPr>
          <p:cNvPicPr>
            <a:picLocks noChangeAspect="1"/>
          </p:cNvPicPr>
          <p:nvPr/>
        </p:nvPicPr>
        <p:blipFill>
          <a:blip r:embed="rId3"/>
          <a:stretch>
            <a:fillRect/>
          </a:stretch>
        </p:blipFill>
        <p:spPr>
          <a:xfrm>
            <a:off x="6184641" y="1954543"/>
            <a:ext cx="5211643" cy="3915773"/>
          </a:xfrm>
          <a:prstGeom prst="rect">
            <a:avLst/>
          </a:prstGeom>
        </p:spPr>
      </p:pic>
    </p:spTree>
    <p:extLst>
      <p:ext uri="{BB962C8B-B14F-4D97-AF65-F5344CB8AC3E}">
        <p14:creationId xmlns:p14="http://schemas.microsoft.com/office/powerpoint/2010/main" val="2049651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F08A3-85F4-6184-B1D5-5B410A4F2E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A8BFBA-D060-B577-D502-6DEFA536724E}"/>
              </a:ext>
            </a:extLst>
          </p:cNvPr>
          <p:cNvSpPr>
            <a:spLocks noGrp="1"/>
          </p:cNvSpPr>
          <p:nvPr>
            <p:ph type="title"/>
          </p:nvPr>
        </p:nvSpPr>
        <p:spPr/>
        <p:txBody>
          <a:bodyPr/>
          <a:lstStyle/>
          <a:p>
            <a:r>
              <a:rPr lang="en-GB" dirty="0"/>
              <a:t>Plane Wave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29808F-643A-5975-48DE-1C7146A29CA3}"/>
                  </a:ext>
                </a:extLst>
              </p:cNvPr>
              <p:cNvSpPr>
                <a:spLocks noGrp="1"/>
              </p:cNvSpPr>
              <p:nvPr>
                <p:ph idx="1"/>
              </p:nvPr>
            </p:nvSpPr>
            <p:spPr/>
            <p:txBody>
              <a:bodyPr/>
              <a:lstStyle/>
              <a:p>
                <a:r>
                  <a:rPr lang="en-GB" dirty="0"/>
                  <a:t>Putting back into FTISE and yield:</a:t>
                </a:r>
              </a:p>
              <a:p>
                <a:pPr/>
                <a14:m>
                  <m:oMathPara xmlns:m="http://schemas.openxmlformats.org/officeDocument/2006/math">
                    <m:oMathParaPr>
                      <m:jc m:val="center"/>
                    </m:oMathParaPr>
                    <m:oMath xmlns:m="http://schemas.openxmlformats.org/officeDocument/2006/math">
                      <m:r>
                        <m:rPr>
                          <m:brk m:alnAt="63"/>
                        </m:rPr>
                        <a:rPr lang="en-GB" i="1" smtClean="0">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ℏ</m:t>
                              </m:r>
                            </m:e>
                            <m:sup>
                              <m:r>
                                <a:rPr lang="en-GB" i="1">
                                  <a:latin typeface="Cambria Math" panose="02040503050406030204" pitchFamily="18" charset="0"/>
                                </a:rPr>
                                <m:t>2</m:t>
                              </m:r>
                            </m:sup>
                          </m:sSup>
                        </m:num>
                        <m:den>
                          <m:r>
                            <a:rPr lang="en-GB" i="1">
                              <a:latin typeface="Cambria Math" panose="02040503050406030204" pitchFamily="18" charset="0"/>
                            </a:rPr>
                            <m:t>2</m:t>
                          </m:r>
                          <m:r>
                            <a:rPr lang="en-GB" i="1">
                              <a:latin typeface="Cambria Math" panose="02040503050406030204" pitchFamily="18" charset="0"/>
                            </a:rPr>
                            <m:t>𝑚</m:t>
                          </m:r>
                        </m:den>
                      </m:f>
                      <m:sSup>
                        <m:sSupPr>
                          <m:ctrlPr>
                            <a:rPr lang="en-GB" b="0" i="1" smtClean="0">
                              <a:latin typeface="Cambria Math" panose="02040503050406030204" pitchFamily="18" charset="0"/>
                            </a:rPr>
                          </m:ctrlPr>
                        </m:sSupPr>
                        <m:e>
                          <m:r>
                            <a:rPr lang="en-GB" b="0" i="1" smtClean="0">
                              <a:latin typeface="Cambria Math" panose="02040503050406030204" pitchFamily="18" charset="0"/>
                            </a:rPr>
                            <m:t>𝑖</m:t>
                          </m:r>
                        </m:e>
                        <m:sup>
                          <m:r>
                            <a:rPr lang="en-GB" b="0" i="1" smtClean="0">
                              <a:latin typeface="Cambria Math" panose="02040503050406030204" pitchFamily="18" charset="0"/>
                            </a:rPr>
                            <m:t>2</m:t>
                          </m:r>
                          <m:r>
                            <a:rPr lang="en-GB" b="0" i="1" smtClean="0">
                              <a:latin typeface="Cambria Math" panose="02040503050406030204" pitchFamily="18" charset="0"/>
                            </a:rPr>
                            <m:t>𝛼</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𝑘</m:t>
                          </m:r>
                        </m:e>
                        <m:sup>
                          <m:r>
                            <a:rPr lang="en-GB" b="0" i="1" smtClean="0">
                              <a:latin typeface="Cambria Math" panose="02040503050406030204" pitchFamily="18" charset="0"/>
                            </a:rPr>
                            <m:t>2</m:t>
                          </m:r>
                          <m:r>
                            <a:rPr lang="en-GB" b="0" i="1" smtClean="0">
                              <a:latin typeface="Cambria Math" panose="02040503050406030204" pitchFamily="18" charset="0"/>
                            </a:rPr>
                            <m:t>𝛼</m:t>
                          </m:r>
                        </m:sup>
                      </m:sSup>
                      <m:r>
                        <a:rPr lang="en-GB" b="0" i="1" smtClean="0">
                          <a:latin typeface="Cambria Math" panose="02040503050406030204" pitchFamily="18" charset="0"/>
                        </a:rPr>
                        <m:t>=</m:t>
                      </m:r>
                      <m:r>
                        <a:rPr lang="en-GB" b="0" i="1" smtClean="0">
                          <a:latin typeface="Cambria Math" panose="02040503050406030204" pitchFamily="18" charset="0"/>
                        </a:rPr>
                        <m:t>𝐸</m:t>
                      </m:r>
                    </m:oMath>
                  </m:oMathPara>
                </a14:m>
                <a:endParaRPr lang="en-GB" dirty="0"/>
              </a:p>
              <a:p>
                <a:endParaRPr lang="en-GB" dirty="0"/>
              </a:p>
              <a:p>
                <a:pPr algn="ctr"/>
                <a:r>
                  <a:rPr lang="en-GB" dirty="0"/>
                  <a:t>How to simplify further?</a:t>
                </a:r>
              </a:p>
            </p:txBody>
          </p:sp>
        </mc:Choice>
        <mc:Fallback xmlns="">
          <p:sp>
            <p:nvSpPr>
              <p:cNvPr id="3" name="Content Placeholder 2">
                <a:extLst>
                  <a:ext uri="{FF2B5EF4-FFF2-40B4-BE49-F238E27FC236}">
                    <a16:creationId xmlns:a16="http://schemas.microsoft.com/office/drawing/2014/main" id="{8429808F-643A-5975-48DE-1C7146A29CA3}"/>
                  </a:ext>
                </a:extLst>
              </p:cNvPr>
              <p:cNvSpPr>
                <a:spLocks noGrp="1" noRot="1" noChangeAspect="1" noMove="1" noResize="1" noEditPoints="1" noAdjustHandles="1" noChangeArrowheads="1" noChangeShapeType="1" noTextEdit="1"/>
              </p:cNvSpPr>
              <p:nvPr>
                <p:ph idx="1"/>
              </p:nvPr>
            </p:nvSpPr>
            <p:spPr>
              <a:blipFill>
                <a:blip r:embed="rId2"/>
                <a:stretch>
                  <a:fillRect l="-1309" t="-3261"/>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D24A0BF4-5B29-02D2-246F-0F4F7F7A87AB}"/>
              </a:ext>
            </a:extLst>
          </p:cNvPr>
          <p:cNvSpPr>
            <a:spLocks noGrp="1"/>
          </p:cNvSpPr>
          <p:nvPr>
            <p:ph type="ftr" sz="quarter" idx="3"/>
          </p:nvPr>
        </p:nvSpPr>
        <p:spPr/>
        <p:txBody>
          <a:bodyPr/>
          <a:lstStyle/>
          <a:p>
            <a:pPr rtl="0">
              <a:spcAft>
                <a:spcPts val="600"/>
              </a:spcAft>
            </a:pPr>
            <a:r>
              <a:rPr lang="en-GB" noProof="0" dirty="0"/>
              <a:t>Fractional Calculus</a:t>
            </a:r>
          </a:p>
        </p:txBody>
      </p:sp>
      <p:sp>
        <p:nvSpPr>
          <p:cNvPr id="6" name="Slide Number Placeholder 5">
            <a:extLst>
              <a:ext uri="{FF2B5EF4-FFF2-40B4-BE49-F238E27FC236}">
                <a16:creationId xmlns:a16="http://schemas.microsoft.com/office/drawing/2014/main" id="{D66F55AF-8C0A-16BF-CDC4-6E3F0D82BB0E}"/>
              </a:ext>
            </a:extLst>
          </p:cNvPr>
          <p:cNvSpPr>
            <a:spLocks noGrp="1"/>
          </p:cNvSpPr>
          <p:nvPr>
            <p:ph type="sldNum" sz="quarter" idx="4"/>
          </p:nvPr>
        </p:nvSpPr>
        <p:spPr/>
        <p:txBody>
          <a:bodyPr/>
          <a:lstStyle/>
          <a:p>
            <a:pPr rtl="0"/>
            <a:fld id="{294A09A9-5501-47C1-A89A-A340965A2BE2}" type="slidenum">
              <a:rPr lang="en-GB" noProof="0" smtClean="0"/>
              <a:pPr rtl="0"/>
              <a:t>31</a:t>
            </a:fld>
            <a:endParaRPr lang="en-GB" noProof="0"/>
          </a:p>
        </p:txBody>
      </p:sp>
    </p:spTree>
    <p:extLst>
      <p:ext uri="{BB962C8B-B14F-4D97-AF65-F5344CB8AC3E}">
        <p14:creationId xmlns:p14="http://schemas.microsoft.com/office/powerpoint/2010/main" val="354343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35194-1F57-9318-7693-DDA143B819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27E366-E8DD-9C38-336C-F244FBC6129C}"/>
              </a:ext>
            </a:extLst>
          </p:cNvPr>
          <p:cNvSpPr>
            <a:spLocks noGrp="1"/>
          </p:cNvSpPr>
          <p:nvPr>
            <p:ph type="title"/>
          </p:nvPr>
        </p:nvSpPr>
        <p:spPr/>
        <p:txBody>
          <a:bodyPr/>
          <a:lstStyle/>
          <a:p>
            <a:r>
              <a:rPr lang="en-GB" dirty="0"/>
              <a:t>Plane Wave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B2F482-65F9-AD5E-3EBD-52D06E4C6016}"/>
                  </a:ext>
                </a:extLst>
              </p:cNvPr>
              <p:cNvSpPr>
                <a:spLocks noGrp="1"/>
              </p:cNvSpPr>
              <p:nvPr>
                <p:ph idx="1"/>
              </p:nvPr>
            </p:nvSpPr>
            <p:spPr/>
            <p:txBody>
              <a:bodyPr/>
              <a:lstStyle/>
              <a:p>
                <a:r>
                  <a:rPr lang="en-GB" dirty="0"/>
                  <a:t>Euler’s Identity:</a:t>
                </a:r>
              </a:p>
              <a:p>
                <a:pPr/>
                <a14:m>
                  <m:oMathPara xmlns:m="http://schemas.openxmlformats.org/officeDocument/2006/math">
                    <m:oMathParaPr>
                      <m:jc m:val="center"/>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𝑖</m:t>
                          </m:r>
                          <m:r>
                            <a:rPr lang="en-GB" b="0" i="1" smtClean="0">
                              <a:latin typeface="Cambria Math" panose="02040503050406030204" pitchFamily="18" charset="0"/>
                            </a:rPr>
                            <m:t>𝜋</m:t>
                          </m:r>
                        </m:sup>
                      </m:sSup>
                      <m:r>
                        <a:rPr lang="en-GB" b="0" i="1" smtClean="0">
                          <a:latin typeface="Cambria Math" panose="02040503050406030204" pitchFamily="18" charset="0"/>
                        </a:rPr>
                        <m:t>=−1 </m:t>
                      </m:r>
                    </m:oMath>
                  </m:oMathPara>
                </a14:m>
                <a:endParaRPr lang="en-GB" b="0" dirty="0"/>
              </a:p>
              <a:p>
                <a:r>
                  <a:rPr lang="en-GB" dirty="0"/>
                  <a:t>Taking sqrt both side:</a:t>
                </a:r>
              </a:p>
              <a:p>
                <a:pPr/>
                <a14:m>
                  <m:oMathPara xmlns:m="http://schemas.openxmlformats.org/officeDocument/2006/math">
                    <m:oMathParaPr>
                      <m:jc m:val="center"/>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𝑖</m:t>
                          </m:r>
                          <m:r>
                            <a:rPr lang="en-GB" b="0" i="1" smtClean="0">
                              <a:latin typeface="Cambria Math" panose="02040503050406030204" pitchFamily="18" charset="0"/>
                            </a:rPr>
                            <m:t>𝜋</m:t>
                          </m:r>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𝑖</m:t>
                      </m:r>
                    </m:oMath>
                  </m:oMathPara>
                </a14:m>
                <a:endParaRPr lang="en-GB" dirty="0"/>
              </a:p>
              <a:p>
                <a:r>
                  <a:rPr lang="en-GB" dirty="0"/>
                  <a:t>Hence, </a:t>
                </a:r>
                <a14:m>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𝑖</m:t>
                        </m:r>
                      </m:e>
                      <m:sup>
                        <m:r>
                          <a:rPr lang="en-GB" b="0" i="1" smtClean="0">
                            <a:latin typeface="Cambria Math" panose="02040503050406030204" pitchFamily="18" charset="0"/>
                          </a:rPr>
                          <m:t>2</m:t>
                        </m:r>
                        <m:r>
                          <a:rPr lang="en-GB" b="0" i="1" smtClean="0">
                            <a:latin typeface="Cambria Math" panose="02040503050406030204" pitchFamily="18" charset="0"/>
                          </a:rPr>
                          <m:t>𝛼</m:t>
                        </m:r>
                      </m:sup>
                    </m:sSup>
                  </m:oMath>
                </a14:m>
                <a:r>
                  <a:rPr lang="en-GB" dirty="0"/>
                  <a:t> from our previous equation becomes:</a:t>
                </a:r>
              </a:p>
              <a:p>
                <a:pPr/>
                <a14:m>
                  <m:oMathPara xmlns:m="http://schemas.openxmlformats.org/officeDocument/2006/math">
                    <m:oMathParaPr>
                      <m:jc m:val="center"/>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𝑖</m:t>
                          </m:r>
                          <m:r>
                            <a:rPr lang="en-GB" b="0" i="1" smtClean="0">
                              <a:latin typeface="Cambria Math" panose="02040503050406030204" pitchFamily="18" charset="0"/>
                            </a:rPr>
                            <m:t>𝜋𝛼</m:t>
                          </m:r>
                        </m:sup>
                      </m:sSup>
                      <m:r>
                        <a:rPr lang="en-GB" b="0" i="1" smtClean="0">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𝑖</m:t>
                          </m:r>
                        </m:e>
                        <m:sup>
                          <m:r>
                            <a:rPr lang="en-GB" i="1">
                              <a:latin typeface="Cambria Math" panose="02040503050406030204" pitchFamily="18" charset="0"/>
                            </a:rPr>
                            <m:t>2</m:t>
                          </m:r>
                          <m:r>
                            <a:rPr lang="en-GB" i="1">
                              <a:latin typeface="Cambria Math" panose="02040503050406030204" pitchFamily="18" charset="0"/>
                            </a:rPr>
                            <m:t>𝛼</m:t>
                          </m:r>
                        </m:sup>
                      </m:sSup>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1CB2F482-65F9-AD5E-3EBD-52D06E4C6016}"/>
                  </a:ext>
                </a:extLst>
              </p:cNvPr>
              <p:cNvSpPr>
                <a:spLocks noGrp="1" noRot="1" noChangeAspect="1" noMove="1" noResize="1" noEditPoints="1" noAdjustHandles="1" noChangeArrowheads="1" noChangeShapeType="1" noTextEdit="1"/>
              </p:cNvSpPr>
              <p:nvPr>
                <p:ph idx="1"/>
              </p:nvPr>
            </p:nvSpPr>
            <p:spPr>
              <a:blipFill>
                <a:blip r:embed="rId2"/>
                <a:stretch>
                  <a:fillRect l="-1309" t="-3261"/>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DE212A62-3EA4-5A61-3EA2-01458C149BEE}"/>
              </a:ext>
            </a:extLst>
          </p:cNvPr>
          <p:cNvSpPr>
            <a:spLocks noGrp="1"/>
          </p:cNvSpPr>
          <p:nvPr>
            <p:ph type="ftr" sz="quarter" idx="3"/>
          </p:nvPr>
        </p:nvSpPr>
        <p:spPr/>
        <p:txBody>
          <a:bodyPr/>
          <a:lstStyle/>
          <a:p>
            <a:pPr rtl="0">
              <a:spcAft>
                <a:spcPts val="600"/>
              </a:spcAft>
            </a:pPr>
            <a:r>
              <a:rPr lang="en-GB" noProof="0" dirty="0"/>
              <a:t>Fractional Calculus</a:t>
            </a:r>
          </a:p>
        </p:txBody>
      </p:sp>
      <p:sp>
        <p:nvSpPr>
          <p:cNvPr id="6" name="Slide Number Placeholder 5">
            <a:extLst>
              <a:ext uri="{FF2B5EF4-FFF2-40B4-BE49-F238E27FC236}">
                <a16:creationId xmlns:a16="http://schemas.microsoft.com/office/drawing/2014/main" id="{FB4469D1-B0A6-EC52-920F-0DE6258B6933}"/>
              </a:ext>
            </a:extLst>
          </p:cNvPr>
          <p:cNvSpPr>
            <a:spLocks noGrp="1"/>
          </p:cNvSpPr>
          <p:nvPr>
            <p:ph type="sldNum" sz="quarter" idx="4"/>
          </p:nvPr>
        </p:nvSpPr>
        <p:spPr/>
        <p:txBody>
          <a:bodyPr/>
          <a:lstStyle/>
          <a:p>
            <a:pPr rtl="0"/>
            <a:fld id="{294A09A9-5501-47C1-A89A-A340965A2BE2}" type="slidenum">
              <a:rPr lang="en-GB" noProof="0" smtClean="0"/>
              <a:pPr rtl="0"/>
              <a:t>32</a:t>
            </a:fld>
            <a:endParaRPr lang="en-GB" noProof="0"/>
          </a:p>
        </p:txBody>
      </p:sp>
    </p:spTree>
    <p:extLst>
      <p:ext uri="{BB962C8B-B14F-4D97-AF65-F5344CB8AC3E}">
        <p14:creationId xmlns:p14="http://schemas.microsoft.com/office/powerpoint/2010/main" val="31610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63F3D-CCDA-F090-898A-E5FFD2F8A7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DD5AED-AD1C-06C3-C510-AE2D90D7B66C}"/>
              </a:ext>
            </a:extLst>
          </p:cNvPr>
          <p:cNvSpPr>
            <a:spLocks noGrp="1"/>
          </p:cNvSpPr>
          <p:nvPr>
            <p:ph type="title"/>
          </p:nvPr>
        </p:nvSpPr>
        <p:spPr/>
        <p:txBody>
          <a:bodyPr/>
          <a:lstStyle/>
          <a:p>
            <a:r>
              <a:rPr lang="en-GB" dirty="0"/>
              <a:t>Plane Wave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EC5CDC9-9F51-FB5C-1659-BB3FA2CADCEB}"/>
                  </a:ext>
                </a:extLst>
              </p:cNvPr>
              <p:cNvSpPr>
                <a:spLocks noGrp="1"/>
              </p:cNvSpPr>
              <p:nvPr>
                <p:ph idx="1"/>
              </p:nvPr>
            </p:nvSpPr>
            <p:spPr/>
            <p:txBody>
              <a:bodyPr/>
              <a:lstStyle/>
              <a:p>
                <a:pPr/>
                <a14:m>
                  <m:oMathPara xmlns:m="http://schemas.openxmlformats.org/officeDocument/2006/math">
                    <m:oMathParaPr>
                      <m:jc m:val="center"/>
                    </m:oMathParaPr>
                    <m:oMath xmlns:m="http://schemas.openxmlformats.org/officeDocument/2006/math">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𝑖</m:t>
                          </m:r>
                          <m:r>
                            <a:rPr lang="en-GB" b="0" i="1" smtClean="0">
                              <a:latin typeface="Cambria Math" panose="02040503050406030204" pitchFamily="18" charset="0"/>
                            </a:rPr>
                            <m:t>𝜋𝛼</m:t>
                          </m:r>
                        </m:sup>
                      </m:sSup>
                      <m:r>
                        <a:rPr lang="en-GB" b="0" i="1" smtClean="0">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𝑖</m:t>
                          </m:r>
                        </m:e>
                        <m:sup>
                          <m:r>
                            <a:rPr lang="en-GB" i="1">
                              <a:latin typeface="Cambria Math" panose="02040503050406030204" pitchFamily="18" charset="0"/>
                            </a:rPr>
                            <m:t>2</m:t>
                          </m:r>
                          <m:r>
                            <a:rPr lang="en-GB" i="1">
                              <a:latin typeface="Cambria Math" panose="02040503050406030204" pitchFamily="18" charset="0"/>
                            </a:rPr>
                            <m:t>𝛼</m:t>
                          </m:r>
                        </m:sup>
                      </m:sSup>
                    </m:oMath>
                  </m:oMathPara>
                </a14:m>
                <a:endParaRPr lang="en-GB" dirty="0"/>
              </a:p>
              <a:p>
                <a:r>
                  <a:rPr lang="en-GB" dirty="0"/>
                  <a:t>Hence, our expression for the eigenvalues:</a:t>
                </a:r>
                <a:br>
                  <a:rPr lang="en-GB" dirty="0"/>
                </a:br>
                <a:endParaRPr lang="en-GB" dirty="0"/>
              </a:p>
              <a:p>
                <a:pPr/>
                <a14:m>
                  <m:oMathPara xmlns:m="http://schemas.openxmlformats.org/officeDocument/2006/math">
                    <m:oMathParaPr>
                      <m:jc m:val="center"/>
                    </m:oMathParaPr>
                    <m:oMath xmlns:m="http://schemas.openxmlformats.org/officeDocument/2006/math">
                      <m:r>
                        <a:rPr lang="en-GB" b="0" i="1" smtClean="0">
                          <a:latin typeface="Cambria Math" panose="02040503050406030204" pitchFamily="18" charset="0"/>
                        </a:rPr>
                        <m:t>𝐸</m:t>
                      </m:r>
                      <m:r>
                        <a:rPr lang="en-GB" b="0" i="1" smtClean="0">
                          <a:latin typeface="Cambria Math" panose="02040503050406030204" pitchFamily="18" charset="0"/>
                        </a:rPr>
                        <m:t>=</m:t>
                      </m:r>
                      <m:r>
                        <m:rPr>
                          <m:brk m:alnAt="63"/>
                        </m:rP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ℏ</m:t>
                              </m:r>
                            </m:e>
                            <m:sup>
                              <m:r>
                                <a:rPr lang="en-GB" i="1">
                                  <a:latin typeface="Cambria Math" panose="02040503050406030204" pitchFamily="18" charset="0"/>
                                </a:rPr>
                                <m:t>2</m:t>
                              </m:r>
                            </m:sup>
                          </m:sSup>
                        </m:num>
                        <m:den>
                          <m:r>
                            <a:rPr lang="en-GB" i="1">
                              <a:latin typeface="Cambria Math" panose="02040503050406030204" pitchFamily="18" charset="0"/>
                            </a:rPr>
                            <m:t>2</m:t>
                          </m:r>
                          <m:r>
                            <a:rPr lang="en-GB" i="1">
                              <a:latin typeface="Cambria Math" panose="02040503050406030204" pitchFamily="18" charset="0"/>
                            </a:rPr>
                            <m:t>𝑚</m:t>
                          </m:r>
                        </m:den>
                      </m:f>
                      <m:sSup>
                        <m:sSupPr>
                          <m:ctrlPr>
                            <a:rPr lang="en-GB" i="1">
                              <a:latin typeface="Cambria Math" panose="02040503050406030204" pitchFamily="18" charset="0"/>
                            </a:rPr>
                          </m:ctrlPr>
                        </m:sSupPr>
                        <m:e>
                          <m:r>
                            <a:rPr lang="en-GB" i="1">
                              <a:latin typeface="Cambria Math" panose="02040503050406030204" pitchFamily="18" charset="0"/>
                            </a:rPr>
                            <m:t>𝑖</m:t>
                          </m:r>
                        </m:e>
                        <m:sup>
                          <m:r>
                            <a:rPr lang="en-GB" i="1">
                              <a:latin typeface="Cambria Math" panose="02040503050406030204" pitchFamily="18" charset="0"/>
                            </a:rPr>
                            <m:t>2</m:t>
                          </m:r>
                          <m:r>
                            <a:rPr lang="en-GB" i="1">
                              <a:latin typeface="Cambria Math" panose="02040503050406030204" pitchFamily="18" charset="0"/>
                            </a:rPr>
                            <m:t>𝛼</m:t>
                          </m:r>
                        </m:sup>
                      </m:sSup>
                      <m:sSup>
                        <m:sSupPr>
                          <m:ctrlPr>
                            <a:rPr lang="en-GB" i="1">
                              <a:latin typeface="Cambria Math" panose="02040503050406030204" pitchFamily="18" charset="0"/>
                            </a:rPr>
                          </m:ctrlPr>
                        </m:sSupPr>
                        <m:e>
                          <m:r>
                            <a:rPr lang="en-GB" i="1">
                              <a:latin typeface="Cambria Math" panose="02040503050406030204" pitchFamily="18" charset="0"/>
                            </a:rPr>
                            <m:t>𝑘</m:t>
                          </m:r>
                        </m:e>
                        <m:sup>
                          <m:r>
                            <a:rPr lang="en-GB" i="1">
                              <a:latin typeface="Cambria Math" panose="02040503050406030204" pitchFamily="18" charset="0"/>
                            </a:rPr>
                            <m:t>2</m:t>
                          </m:r>
                          <m:r>
                            <a:rPr lang="en-GB" i="1">
                              <a:latin typeface="Cambria Math" panose="02040503050406030204" pitchFamily="18" charset="0"/>
                            </a:rPr>
                            <m:t>𝛼</m:t>
                          </m:r>
                        </m:sup>
                      </m:sSup>
                    </m:oMath>
                  </m:oMathPara>
                </a14:m>
                <a:endParaRPr lang="en-GB" dirty="0"/>
              </a:p>
              <a:p>
                <a:endParaRPr lang="en-GB" dirty="0"/>
              </a:p>
              <a:p>
                <a:pPr/>
                <a14:m>
                  <m:oMathPara xmlns:m="http://schemas.openxmlformats.org/officeDocument/2006/math">
                    <m:oMathParaPr>
                      <m:jc m:val="center"/>
                    </m:oMathParaPr>
                    <m:oMath xmlns:m="http://schemas.openxmlformats.org/officeDocument/2006/math">
                      <m:r>
                        <a:rPr lang="en-GB" i="1">
                          <a:latin typeface="Cambria Math" panose="02040503050406030204" pitchFamily="18" charset="0"/>
                        </a:rPr>
                        <m:t>𝐸</m:t>
                      </m:r>
                      <m:r>
                        <a:rPr lang="en-GB" i="1">
                          <a:latin typeface="Cambria Math" panose="02040503050406030204" pitchFamily="18" charset="0"/>
                        </a:rPr>
                        <m:t>=</m:t>
                      </m:r>
                      <m:r>
                        <m:rPr>
                          <m:brk m:alnAt="63"/>
                        </m:rP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ℏ</m:t>
                              </m:r>
                            </m:e>
                            <m:sup>
                              <m:r>
                                <a:rPr lang="en-GB" i="1">
                                  <a:latin typeface="Cambria Math" panose="02040503050406030204" pitchFamily="18" charset="0"/>
                                </a:rPr>
                                <m:t>2</m:t>
                              </m:r>
                            </m:sup>
                          </m:sSup>
                        </m:num>
                        <m:den>
                          <m:r>
                            <a:rPr lang="en-GB" i="1">
                              <a:latin typeface="Cambria Math" panose="02040503050406030204" pitchFamily="18" charset="0"/>
                            </a:rPr>
                            <m:t>2</m:t>
                          </m:r>
                          <m:r>
                            <a:rPr lang="en-GB" i="1">
                              <a:latin typeface="Cambria Math" panose="02040503050406030204" pitchFamily="18" charset="0"/>
                            </a:rPr>
                            <m:t>𝑚</m:t>
                          </m:r>
                        </m:den>
                      </m:f>
                      <m:sSup>
                        <m:sSupPr>
                          <m:ctrlPr>
                            <a:rPr lang="en-GB" i="1">
                              <a:latin typeface="Cambria Math" panose="02040503050406030204" pitchFamily="18" charset="0"/>
                            </a:rPr>
                          </m:ctrlPr>
                        </m:sSupPr>
                        <m:e>
                          <m:r>
                            <a:rPr lang="en-GB" i="1">
                              <a:latin typeface="Cambria Math" panose="02040503050406030204" pitchFamily="18" charset="0"/>
                            </a:rPr>
                            <m:t>𝑘</m:t>
                          </m:r>
                        </m:e>
                        <m:sup>
                          <m:r>
                            <a:rPr lang="en-GB" i="1">
                              <a:latin typeface="Cambria Math" panose="02040503050406030204" pitchFamily="18" charset="0"/>
                            </a:rPr>
                            <m:t>2</m:t>
                          </m:r>
                          <m:r>
                            <a:rPr lang="en-GB" i="1">
                              <a:latin typeface="Cambria Math" panose="02040503050406030204" pitchFamily="18" charset="0"/>
                            </a:rPr>
                            <m:t>𝛼</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𝑖</m:t>
                          </m:r>
                          <m:r>
                            <a:rPr lang="en-GB" b="0" i="1" smtClean="0">
                              <a:latin typeface="Cambria Math" panose="02040503050406030204" pitchFamily="18" charset="0"/>
                            </a:rPr>
                            <m:t>𝜋𝛼</m:t>
                          </m:r>
                        </m:sup>
                      </m:sSup>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AEC5CDC9-9F51-FB5C-1659-BB3FA2CADCEB}"/>
                  </a:ext>
                </a:extLst>
              </p:cNvPr>
              <p:cNvSpPr>
                <a:spLocks noGrp="1" noRot="1" noChangeAspect="1" noMove="1" noResize="1" noEditPoints="1" noAdjustHandles="1" noChangeArrowheads="1" noChangeShapeType="1" noTextEdit="1"/>
              </p:cNvSpPr>
              <p:nvPr>
                <p:ph idx="1"/>
              </p:nvPr>
            </p:nvSpPr>
            <p:spPr>
              <a:blipFill>
                <a:blip r:embed="rId2"/>
                <a:stretch>
                  <a:fillRect l="-1309" b="-1449"/>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5C29A010-A605-AC60-777E-285867C73372}"/>
              </a:ext>
            </a:extLst>
          </p:cNvPr>
          <p:cNvSpPr>
            <a:spLocks noGrp="1"/>
          </p:cNvSpPr>
          <p:nvPr>
            <p:ph type="ftr" sz="quarter" idx="3"/>
          </p:nvPr>
        </p:nvSpPr>
        <p:spPr/>
        <p:txBody>
          <a:bodyPr/>
          <a:lstStyle/>
          <a:p>
            <a:pPr rtl="0">
              <a:spcAft>
                <a:spcPts val="600"/>
              </a:spcAft>
            </a:pPr>
            <a:r>
              <a:rPr lang="en-GB" noProof="0" dirty="0"/>
              <a:t>Fractional Calculus</a:t>
            </a:r>
          </a:p>
        </p:txBody>
      </p:sp>
      <p:sp>
        <p:nvSpPr>
          <p:cNvPr id="6" name="Slide Number Placeholder 5">
            <a:extLst>
              <a:ext uri="{FF2B5EF4-FFF2-40B4-BE49-F238E27FC236}">
                <a16:creationId xmlns:a16="http://schemas.microsoft.com/office/drawing/2014/main" id="{7DD13D4E-E331-D78A-EC0D-616E066DE11D}"/>
              </a:ext>
            </a:extLst>
          </p:cNvPr>
          <p:cNvSpPr>
            <a:spLocks noGrp="1"/>
          </p:cNvSpPr>
          <p:nvPr>
            <p:ph type="sldNum" sz="quarter" idx="4"/>
          </p:nvPr>
        </p:nvSpPr>
        <p:spPr/>
        <p:txBody>
          <a:bodyPr/>
          <a:lstStyle/>
          <a:p>
            <a:pPr rtl="0"/>
            <a:fld id="{294A09A9-5501-47C1-A89A-A340965A2BE2}" type="slidenum">
              <a:rPr lang="en-GB" noProof="0" smtClean="0"/>
              <a:pPr rtl="0"/>
              <a:t>33</a:t>
            </a:fld>
            <a:endParaRPr lang="en-GB" noProof="0"/>
          </a:p>
        </p:txBody>
      </p:sp>
    </p:spTree>
    <p:extLst>
      <p:ext uri="{BB962C8B-B14F-4D97-AF65-F5344CB8AC3E}">
        <p14:creationId xmlns:p14="http://schemas.microsoft.com/office/powerpoint/2010/main" val="21065242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9814FC-9C3B-9520-1FDD-15B35FDF38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B6770A-EE41-9E54-68EA-AA0DD983B88E}"/>
              </a:ext>
            </a:extLst>
          </p:cNvPr>
          <p:cNvSpPr>
            <a:spLocks noGrp="1"/>
          </p:cNvSpPr>
          <p:nvPr>
            <p:ph type="title"/>
          </p:nvPr>
        </p:nvSpPr>
        <p:spPr>
          <a:xfrm>
            <a:off x="1167492" y="381000"/>
            <a:ext cx="9779183" cy="1325563"/>
          </a:xfrm>
        </p:spPr>
        <p:txBody>
          <a:bodyPr anchor="b">
            <a:normAutofit/>
          </a:bodyPr>
          <a:lstStyle/>
          <a:p>
            <a:r>
              <a:rPr lang="en-GB" dirty="0"/>
              <a:t>Plane Wave</a:t>
            </a:r>
          </a:p>
        </p:txBody>
      </p:sp>
      <p:pic>
        <p:nvPicPr>
          <p:cNvPr id="7" name="Picture 6">
            <a:extLst>
              <a:ext uri="{FF2B5EF4-FFF2-40B4-BE49-F238E27FC236}">
                <a16:creationId xmlns:a16="http://schemas.microsoft.com/office/drawing/2014/main" id="{9ED05499-3FB9-0629-DCDE-95F9968FC920}"/>
              </a:ext>
            </a:extLst>
          </p:cNvPr>
          <p:cNvPicPr>
            <a:picLocks noChangeAspect="1"/>
          </p:cNvPicPr>
          <p:nvPr/>
        </p:nvPicPr>
        <p:blipFill>
          <a:blip r:embed="rId2"/>
          <a:srcRect t="20570" r="3" b="11661"/>
          <a:stretch/>
        </p:blipFill>
        <p:spPr>
          <a:xfrm>
            <a:off x="98162" y="1879601"/>
            <a:ext cx="6802102" cy="4125818"/>
          </a:xfrm>
          <a:prstGeom prst="rect">
            <a:avLst/>
          </a:prstGeom>
          <a:noFill/>
        </p:spPr>
      </p:pic>
      <p:sp>
        <p:nvSpPr>
          <p:cNvPr id="5" name="Footer Placeholder 4">
            <a:extLst>
              <a:ext uri="{FF2B5EF4-FFF2-40B4-BE49-F238E27FC236}">
                <a16:creationId xmlns:a16="http://schemas.microsoft.com/office/drawing/2014/main" id="{E8B6573B-DFC7-5A42-8DC5-9B49C3C409F1}"/>
              </a:ext>
            </a:extLst>
          </p:cNvPr>
          <p:cNvSpPr>
            <a:spLocks noGrp="1"/>
          </p:cNvSpPr>
          <p:nvPr>
            <p:ph type="ftr" sz="quarter" idx="3"/>
          </p:nvPr>
        </p:nvSpPr>
        <p:spPr>
          <a:xfrm>
            <a:off x="4038600" y="6356350"/>
            <a:ext cx="4114800" cy="365125"/>
          </a:xfrm>
        </p:spPr>
        <p:txBody>
          <a:bodyPr anchor="ctr">
            <a:normAutofit/>
          </a:bodyPr>
          <a:lstStyle/>
          <a:p>
            <a:pPr rtl="0">
              <a:spcAft>
                <a:spcPts val="600"/>
              </a:spcAft>
            </a:pPr>
            <a:r>
              <a:rPr lang="en-GB" noProof="0" dirty="0"/>
              <a:t>Fractional Calculus</a:t>
            </a:r>
          </a:p>
        </p:txBody>
      </p:sp>
      <p:sp>
        <p:nvSpPr>
          <p:cNvPr id="6" name="Slide Number Placeholder 5">
            <a:extLst>
              <a:ext uri="{FF2B5EF4-FFF2-40B4-BE49-F238E27FC236}">
                <a16:creationId xmlns:a16="http://schemas.microsoft.com/office/drawing/2014/main" id="{74C75CA0-B9C6-C044-BEFF-137D93727944}"/>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34</a:t>
            </a:fld>
            <a:endParaRPr lang="en-GB" noProof="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52C62D-D58E-F0DD-76BA-F75D9046CECB}"/>
                  </a:ext>
                </a:extLst>
              </p:cNvPr>
              <p:cNvSpPr>
                <a:spLocks noGrp="1"/>
              </p:cNvSpPr>
              <p:nvPr>
                <p:ph idx="10"/>
              </p:nvPr>
            </p:nvSpPr>
            <p:spPr>
              <a:xfrm>
                <a:off x="6283235" y="2528203"/>
                <a:ext cx="4663440" cy="2828613"/>
              </a:xfrm>
            </p:spPr>
            <p:txBody>
              <a:bodyPr>
                <a:normAutofit/>
              </a:bodyPr>
              <a:lstStyle/>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rPr>
                        <m:t>𝐸</m:t>
                      </m:r>
                      <m:r>
                        <a:rPr lang="en-GB" i="1" smtClean="0">
                          <a:latin typeface="Cambria Math" panose="02040503050406030204" pitchFamily="18" charset="0"/>
                        </a:rPr>
                        <m:t>=</m:t>
                      </m:r>
                      <m:r>
                        <m:rPr>
                          <m:brk m:alnAt="63"/>
                        </m:rP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ℏ</m:t>
                              </m:r>
                            </m:e>
                            <m:sup>
                              <m:r>
                                <a:rPr lang="en-GB" i="1">
                                  <a:latin typeface="Cambria Math" panose="02040503050406030204" pitchFamily="18" charset="0"/>
                                </a:rPr>
                                <m:t>2</m:t>
                              </m:r>
                            </m:sup>
                          </m:sSup>
                        </m:num>
                        <m:den>
                          <m:r>
                            <a:rPr lang="en-GB" i="1">
                              <a:latin typeface="Cambria Math" panose="02040503050406030204" pitchFamily="18" charset="0"/>
                            </a:rPr>
                            <m:t>2</m:t>
                          </m:r>
                          <m:r>
                            <a:rPr lang="en-GB" i="1">
                              <a:latin typeface="Cambria Math" panose="02040503050406030204" pitchFamily="18" charset="0"/>
                            </a:rPr>
                            <m:t>𝑚</m:t>
                          </m:r>
                        </m:den>
                      </m:f>
                      <m:sSup>
                        <m:sSupPr>
                          <m:ctrlPr>
                            <a:rPr lang="en-GB" i="1">
                              <a:latin typeface="Cambria Math" panose="02040503050406030204" pitchFamily="18" charset="0"/>
                            </a:rPr>
                          </m:ctrlPr>
                        </m:sSupPr>
                        <m:e>
                          <m:r>
                            <a:rPr lang="en-GB" i="1">
                              <a:latin typeface="Cambria Math" panose="02040503050406030204" pitchFamily="18" charset="0"/>
                            </a:rPr>
                            <m:t>𝑘</m:t>
                          </m:r>
                        </m:e>
                        <m:sup>
                          <m:r>
                            <a:rPr lang="en-GB" i="1">
                              <a:latin typeface="Cambria Math" panose="02040503050406030204" pitchFamily="18" charset="0"/>
                            </a:rPr>
                            <m:t>2</m:t>
                          </m:r>
                          <m:r>
                            <a:rPr lang="en-GB" i="1">
                              <a:latin typeface="Cambria Math" panose="02040503050406030204" pitchFamily="18" charset="0"/>
                            </a:rPr>
                            <m:t>𝛼</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𝑖</m:t>
                          </m:r>
                          <m:r>
                            <a:rPr lang="en-GB" b="0" i="1" smtClean="0">
                              <a:latin typeface="Cambria Math" panose="02040503050406030204" pitchFamily="18" charset="0"/>
                            </a:rPr>
                            <m:t>𝜋𝛼</m:t>
                          </m:r>
                        </m:sup>
                      </m:sSup>
                    </m:oMath>
                  </m:oMathPara>
                </a14:m>
                <a:endParaRPr lang="en-GB" dirty="0"/>
              </a:p>
              <a:p>
                <a:endParaRPr lang="en-GB" dirty="0"/>
              </a:p>
              <a:p>
                <a:pPr marL="342900" indent="-342900">
                  <a:buFont typeface="Arial" panose="020B0604020202020204" pitchFamily="34" charset="0"/>
                  <a:buChar char="•"/>
                </a:pPr>
                <a:r>
                  <a:rPr lang="en-GB" dirty="0"/>
                  <a:t>Fractional order </a:t>
                </a:r>
                <a:r>
                  <a:rPr lang="el-GR" dirty="0"/>
                  <a:t>α</a:t>
                </a:r>
                <a:r>
                  <a:rPr lang="de-DE" dirty="0"/>
                  <a:t> rotates the Energy</a:t>
                </a:r>
                <a:r>
                  <a:rPr lang="en-GB" dirty="0"/>
                  <a:t> “vector” in the Re-</a:t>
                </a:r>
                <a:r>
                  <a:rPr lang="en-GB" dirty="0" err="1"/>
                  <a:t>Im</a:t>
                </a:r>
                <a:r>
                  <a:rPr lang="en-GB" dirty="0"/>
                  <a:t> Plane</a:t>
                </a:r>
              </a:p>
              <a:p>
                <a:pPr marL="342900" indent="-342900">
                  <a:buFont typeface="Arial" panose="020B0604020202020204" pitchFamily="34" charset="0"/>
                  <a:buChar char="•"/>
                </a:pPr>
                <a:r>
                  <a:rPr lang="en-GB" dirty="0"/>
                  <a:t>similar to a Phasor in PH1420</a:t>
                </a:r>
              </a:p>
              <a:p>
                <a:pPr marL="342900" indent="-342900">
                  <a:buFont typeface="Arial" panose="020B0604020202020204" pitchFamily="34" charset="0"/>
                  <a:buChar char="•"/>
                </a:pPr>
                <a:r>
                  <a:rPr lang="en-GB" dirty="0"/>
                  <a:t>Neat U(1) Symmetry</a:t>
                </a:r>
              </a:p>
              <a:p>
                <a:endParaRPr lang="en-GB" dirty="0"/>
              </a:p>
            </p:txBody>
          </p:sp>
        </mc:Choice>
        <mc:Fallback xmlns="">
          <p:sp>
            <p:nvSpPr>
              <p:cNvPr id="3" name="Content Placeholder 2">
                <a:extLst>
                  <a:ext uri="{FF2B5EF4-FFF2-40B4-BE49-F238E27FC236}">
                    <a16:creationId xmlns:a16="http://schemas.microsoft.com/office/drawing/2014/main" id="{4752C62D-D58E-F0DD-76BA-F75D9046CECB}"/>
                  </a:ext>
                </a:extLst>
              </p:cNvPr>
              <p:cNvSpPr>
                <a:spLocks noGrp="1" noRot="1" noChangeAspect="1" noMove="1" noResize="1" noEditPoints="1" noAdjustHandles="1" noChangeArrowheads="1" noChangeShapeType="1" noTextEdit="1"/>
              </p:cNvSpPr>
              <p:nvPr>
                <p:ph idx="10"/>
              </p:nvPr>
            </p:nvSpPr>
            <p:spPr>
              <a:xfrm>
                <a:off x="6283235" y="2528203"/>
                <a:ext cx="4663440" cy="2828613"/>
              </a:xfrm>
              <a:blipFill>
                <a:blip r:embed="rId3"/>
                <a:stretch>
                  <a:fillRect l="-1176"/>
                </a:stretch>
              </a:blipFill>
            </p:spPr>
            <p:txBody>
              <a:bodyPr/>
              <a:lstStyle/>
              <a:p>
                <a:r>
                  <a:rPr lang="en-GB">
                    <a:noFill/>
                  </a:rPr>
                  <a:t> </a:t>
                </a:r>
              </a:p>
            </p:txBody>
          </p:sp>
        </mc:Fallback>
      </mc:AlternateContent>
      <p:sp>
        <p:nvSpPr>
          <p:cNvPr id="16" name="Content Placeholder 8">
            <a:extLst>
              <a:ext uri="{FF2B5EF4-FFF2-40B4-BE49-F238E27FC236}">
                <a16:creationId xmlns:a16="http://schemas.microsoft.com/office/drawing/2014/main" id="{A33A7355-4710-0D55-D580-6EE38F0C1B73}"/>
              </a:ext>
            </a:extLst>
          </p:cNvPr>
          <p:cNvSpPr>
            <a:spLocks noGrp="1"/>
          </p:cNvSpPr>
          <p:nvPr>
            <p:ph idx="12"/>
          </p:nvPr>
        </p:nvSpPr>
        <p:spPr>
          <a:xfrm>
            <a:off x="6283235" y="2005689"/>
            <a:ext cx="4663440" cy="522514"/>
          </a:xfrm>
        </p:spPr>
        <p:txBody>
          <a:bodyPr/>
          <a:lstStyle/>
          <a:p>
            <a:r>
              <a:rPr lang="en-GB" dirty="0"/>
              <a:t>Plot this on an Argand Diagram</a:t>
            </a:r>
          </a:p>
          <a:p>
            <a:endParaRPr lang="en-US" dirty="0"/>
          </a:p>
        </p:txBody>
      </p:sp>
    </p:spTree>
    <p:extLst>
      <p:ext uri="{BB962C8B-B14F-4D97-AF65-F5344CB8AC3E}">
        <p14:creationId xmlns:p14="http://schemas.microsoft.com/office/powerpoint/2010/main" val="234214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DEB15-2F4E-A47A-CA33-7EF2F3DBA2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7171B6-FB3C-9385-A30D-5EFAAC3B7AAD}"/>
              </a:ext>
            </a:extLst>
          </p:cNvPr>
          <p:cNvSpPr>
            <a:spLocks noGrp="1"/>
          </p:cNvSpPr>
          <p:nvPr>
            <p:ph type="title"/>
          </p:nvPr>
        </p:nvSpPr>
        <p:spPr>
          <a:xfrm>
            <a:off x="1167492" y="381000"/>
            <a:ext cx="9779183" cy="1325563"/>
          </a:xfrm>
        </p:spPr>
        <p:txBody>
          <a:bodyPr anchor="b">
            <a:normAutofit/>
          </a:bodyPr>
          <a:lstStyle/>
          <a:p>
            <a:r>
              <a:rPr lang="en-GB" dirty="0"/>
              <a:t>Plane Wave</a:t>
            </a:r>
          </a:p>
        </p:txBody>
      </p:sp>
      <p:pic>
        <p:nvPicPr>
          <p:cNvPr id="7" name="Picture 6">
            <a:extLst>
              <a:ext uri="{FF2B5EF4-FFF2-40B4-BE49-F238E27FC236}">
                <a16:creationId xmlns:a16="http://schemas.microsoft.com/office/drawing/2014/main" id="{2B4E1CDA-4823-5F49-460B-8B6AC7982C0A}"/>
              </a:ext>
            </a:extLst>
          </p:cNvPr>
          <p:cNvPicPr>
            <a:picLocks noChangeAspect="1"/>
          </p:cNvPicPr>
          <p:nvPr/>
        </p:nvPicPr>
        <p:blipFill>
          <a:blip r:embed="rId2"/>
          <a:srcRect t="20570" r="3" b="11661"/>
          <a:stretch/>
        </p:blipFill>
        <p:spPr>
          <a:xfrm>
            <a:off x="98162" y="1879601"/>
            <a:ext cx="6802102" cy="4125818"/>
          </a:xfrm>
          <a:prstGeom prst="rect">
            <a:avLst/>
          </a:prstGeom>
          <a:noFill/>
        </p:spPr>
      </p:pic>
      <p:sp>
        <p:nvSpPr>
          <p:cNvPr id="5" name="Footer Placeholder 4">
            <a:extLst>
              <a:ext uri="{FF2B5EF4-FFF2-40B4-BE49-F238E27FC236}">
                <a16:creationId xmlns:a16="http://schemas.microsoft.com/office/drawing/2014/main" id="{F0F68BAA-A2C0-EEC6-1031-95D7737E669C}"/>
              </a:ext>
            </a:extLst>
          </p:cNvPr>
          <p:cNvSpPr>
            <a:spLocks noGrp="1"/>
          </p:cNvSpPr>
          <p:nvPr>
            <p:ph type="ftr" sz="quarter" idx="3"/>
          </p:nvPr>
        </p:nvSpPr>
        <p:spPr>
          <a:xfrm>
            <a:off x="4038600" y="6356350"/>
            <a:ext cx="4114800" cy="365125"/>
          </a:xfrm>
        </p:spPr>
        <p:txBody>
          <a:bodyPr anchor="ctr">
            <a:normAutofit/>
          </a:bodyPr>
          <a:lstStyle/>
          <a:p>
            <a:pPr rtl="0">
              <a:spcAft>
                <a:spcPts val="600"/>
              </a:spcAft>
            </a:pPr>
            <a:r>
              <a:rPr lang="en-GB" noProof="0" dirty="0"/>
              <a:t>Fractional Calculus</a:t>
            </a:r>
          </a:p>
        </p:txBody>
      </p:sp>
      <p:sp>
        <p:nvSpPr>
          <p:cNvPr id="6" name="Slide Number Placeholder 5">
            <a:extLst>
              <a:ext uri="{FF2B5EF4-FFF2-40B4-BE49-F238E27FC236}">
                <a16:creationId xmlns:a16="http://schemas.microsoft.com/office/drawing/2014/main" id="{C1896A34-7191-17DB-F327-65FD46878338}"/>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35</a:t>
            </a:fld>
            <a:endParaRPr lang="en-GB" noProof="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29E1D4-3FEC-7B85-DC0B-2AD50100F13D}"/>
                  </a:ext>
                </a:extLst>
              </p:cNvPr>
              <p:cNvSpPr>
                <a:spLocks noGrp="1"/>
              </p:cNvSpPr>
              <p:nvPr>
                <p:ph idx="10"/>
              </p:nvPr>
            </p:nvSpPr>
            <p:spPr>
              <a:xfrm>
                <a:off x="6342016" y="2024228"/>
                <a:ext cx="4545875" cy="3603304"/>
              </a:xfrm>
            </p:spPr>
            <p:txBody>
              <a:bodyPr>
                <a:normAutofit/>
              </a:bodyPr>
              <a:lstStyle/>
              <a:p>
                <a:r>
                  <a:rPr lang="en-GB" b="0" dirty="0"/>
                  <a:t>By Euler’s equation:</a:t>
                </a:r>
              </a:p>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𝐸</m:t>
                      </m:r>
                      <m:r>
                        <a:rPr lang="en-GB" i="1" smtClean="0">
                          <a:latin typeface="Cambria Math" panose="02040503050406030204" pitchFamily="18" charset="0"/>
                        </a:rPr>
                        <m:t>=</m:t>
                      </m:r>
                      <m:r>
                        <m:rPr>
                          <m:brk m:alnAt="63"/>
                        </m:rP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ℏ</m:t>
                              </m:r>
                            </m:e>
                            <m:sup>
                              <m:r>
                                <a:rPr lang="en-GB" i="1">
                                  <a:latin typeface="Cambria Math" panose="02040503050406030204" pitchFamily="18" charset="0"/>
                                </a:rPr>
                                <m:t>2</m:t>
                              </m:r>
                            </m:sup>
                          </m:sSup>
                        </m:num>
                        <m:den>
                          <m:r>
                            <a:rPr lang="en-GB" i="1">
                              <a:latin typeface="Cambria Math" panose="02040503050406030204" pitchFamily="18" charset="0"/>
                            </a:rPr>
                            <m:t>2</m:t>
                          </m:r>
                          <m:r>
                            <a:rPr lang="en-GB" i="1">
                              <a:latin typeface="Cambria Math" panose="02040503050406030204" pitchFamily="18" charset="0"/>
                            </a:rPr>
                            <m:t>𝑚</m:t>
                          </m:r>
                        </m:den>
                      </m:f>
                      <m:sSup>
                        <m:sSupPr>
                          <m:ctrlPr>
                            <a:rPr lang="en-GB" i="1">
                              <a:latin typeface="Cambria Math" panose="02040503050406030204" pitchFamily="18" charset="0"/>
                            </a:rPr>
                          </m:ctrlPr>
                        </m:sSupPr>
                        <m:e>
                          <m:r>
                            <a:rPr lang="en-GB" i="1">
                              <a:latin typeface="Cambria Math" panose="02040503050406030204" pitchFamily="18" charset="0"/>
                            </a:rPr>
                            <m:t>𝑘</m:t>
                          </m:r>
                        </m:e>
                        <m:sup>
                          <m:r>
                            <a:rPr lang="en-GB" i="1">
                              <a:latin typeface="Cambria Math" panose="02040503050406030204" pitchFamily="18" charset="0"/>
                            </a:rPr>
                            <m:t>2</m:t>
                          </m:r>
                          <m:r>
                            <a:rPr lang="en-GB" i="1">
                              <a:latin typeface="Cambria Math" panose="02040503050406030204" pitchFamily="18" charset="0"/>
                            </a:rPr>
                            <m:t>𝛼</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𝑖</m:t>
                          </m:r>
                          <m:r>
                            <a:rPr lang="en-GB" b="0" i="1" smtClean="0">
                              <a:latin typeface="Cambria Math" panose="02040503050406030204" pitchFamily="18" charset="0"/>
                            </a:rPr>
                            <m:t>𝜋𝛼</m:t>
                          </m:r>
                        </m:sup>
                      </m:sSup>
                    </m:oMath>
                  </m:oMathPara>
                </a14:m>
                <a:endParaRPr lang="en-GB" dirty="0"/>
              </a:p>
              <a:p>
                <a:endParaRPr lang="en-GB" dirty="0"/>
              </a:p>
              <a:p>
                <a:pPr/>
                <a14:m>
                  <m:oMathPara xmlns:m="http://schemas.openxmlformats.org/officeDocument/2006/math">
                    <m:oMathParaPr>
                      <m:jc m:val="center"/>
                    </m:oMathParaPr>
                    <m:oMath xmlns:m="http://schemas.openxmlformats.org/officeDocument/2006/math">
                      <m:r>
                        <a:rPr lang="en-GB" i="1" smtClean="0">
                          <a:latin typeface="Cambria Math" panose="02040503050406030204" pitchFamily="18" charset="0"/>
                        </a:rPr>
                        <m:t>𝐸</m:t>
                      </m:r>
                      <m:r>
                        <a:rPr lang="en-GB" i="1" smtClean="0">
                          <a:latin typeface="Cambria Math" panose="02040503050406030204" pitchFamily="18" charset="0"/>
                        </a:rPr>
                        <m:t>=</m:t>
                      </m:r>
                      <m:r>
                        <m:rPr>
                          <m:brk m:alnAt="63"/>
                        </m:rP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ℏ</m:t>
                              </m:r>
                            </m:e>
                            <m:sup>
                              <m:r>
                                <a:rPr lang="en-GB" i="1">
                                  <a:latin typeface="Cambria Math" panose="02040503050406030204" pitchFamily="18" charset="0"/>
                                </a:rPr>
                                <m:t>2</m:t>
                              </m:r>
                            </m:sup>
                          </m:sSup>
                        </m:num>
                        <m:den>
                          <m:r>
                            <a:rPr lang="en-GB" i="1">
                              <a:latin typeface="Cambria Math" panose="02040503050406030204" pitchFamily="18" charset="0"/>
                            </a:rPr>
                            <m:t>2</m:t>
                          </m:r>
                          <m:r>
                            <a:rPr lang="en-GB" i="1">
                              <a:latin typeface="Cambria Math" panose="02040503050406030204" pitchFamily="18" charset="0"/>
                            </a:rPr>
                            <m:t>𝑚</m:t>
                          </m:r>
                        </m:den>
                      </m:f>
                      <m:sSup>
                        <m:sSupPr>
                          <m:ctrlPr>
                            <a:rPr lang="en-GB" i="1">
                              <a:latin typeface="Cambria Math" panose="02040503050406030204" pitchFamily="18" charset="0"/>
                            </a:rPr>
                          </m:ctrlPr>
                        </m:sSupPr>
                        <m:e>
                          <m:r>
                            <a:rPr lang="en-GB" i="1">
                              <a:latin typeface="Cambria Math" panose="02040503050406030204" pitchFamily="18" charset="0"/>
                            </a:rPr>
                            <m:t>𝑘</m:t>
                          </m:r>
                        </m:e>
                        <m:sup>
                          <m:r>
                            <a:rPr lang="en-GB" i="1">
                              <a:latin typeface="Cambria Math" panose="02040503050406030204" pitchFamily="18" charset="0"/>
                            </a:rPr>
                            <m:t>2</m:t>
                          </m:r>
                          <m:r>
                            <a:rPr lang="en-GB" i="1">
                              <a:latin typeface="Cambria Math" panose="02040503050406030204" pitchFamily="18" charset="0"/>
                            </a:rPr>
                            <m:t>𝛼</m:t>
                          </m:r>
                        </m:sup>
                      </m:sSup>
                      <m: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r>
                            <a:rPr lang="en-GB" b="0" i="0" smtClean="0">
                              <a:latin typeface="Cambria Math" panose="02040503050406030204" pitchFamily="18" charset="0"/>
                            </a:rPr>
                            <m:t> </m:t>
                          </m:r>
                          <m:r>
                            <m:rPr>
                              <m:sty m:val="p"/>
                            </m:rPr>
                            <a:rPr lang="en-GB" b="0" i="0" smtClean="0">
                              <a:latin typeface="Cambria Math" panose="02040503050406030204" pitchFamily="18" charset="0"/>
                            </a:rPr>
                            <m:t>cos</m:t>
                          </m:r>
                        </m:fName>
                        <m:e>
                          <m:r>
                            <a:rPr lang="en-GB" b="0" i="1" smtClean="0">
                              <a:latin typeface="Cambria Math" panose="02040503050406030204" pitchFamily="18" charset="0"/>
                            </a:rPr>
                            <m:t>𝜋𝛼</m:t>
                          </m:r>
                        </m:e>
                      </m:func>
                      <m:r>
                        <a:rPr lang="en-GB" b="0" i="1" smtClean="0">
                          <a:latin typeface="Cambria Math" panose="02040503050406030204" pitchFamily="18" charset="0"/>
                        </a:rPr>
                        <m:t>−</m:t>
                      </m:r>
                      <m:r>
                        <a:rPr lang="en-GB" b="0" i="1" smtClean="0">
                          <a:latin typeface="Cambria Math" panose="02040503050406030204" pitchFamily="18" charset="0"/>
                        </a:rPr>
                        <m:t>𝑖</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sin</m:t>
                          </m:r>
                        </m:fName>
                        <m:e>
                          <m:r>
                            <a:rPr lang="en-GB" b="0" i="1" smtClean="0">
                              <a:latin typeface="Cambria Math" panose="02040503050406030204" pitchFamily="18" charset="0"/>
                            </a:rPr>
                            <m:t>𝜋𝛼</m:t>
                          </m:r>
                        </m:e>
                      </m:func>
                      <m:r>
                        <a:rPr lang="en-GB" b="0" i="1" smtClean="0">
                          <a:latin typeface="Cambria Math" panose="02040503050406030204" pitchFamily="18" charset="0"/>
                        </a:rPr>
                        <m:t>)</m:t>
                      </m:r>
                    </m:oMath>
                  </m:oMathPara>
                </a14:m>
                <a:endParaRPr lang="en-GB" b="0" dirty="0"/>
              </a:p>
              <a:p>
                <a:pPr marL="342900" indent="-342900">
                  <a:buFont typeface="Arial" panose="020B0604020202020204" pitchFamily="34" charset="0"/>
                  <a:buChar char="•"/>
                </a:pPr>
                <a:endParaRPr lang="en-GB" b="0" dirty="0"/>
              </a:p>
              <a:p>
                <a:pPr marL="342900" indent="-342900">
                  <a:buFont typeface="Arial" panose="020B0604020202020204" pitchFamily="34" charset="0"/>
                  <a:buChar char="•"/>
                </a:pPr>
                <a:r>
                  <a:rPr lang="en-GB" b="0" dirty="0"/>
                  <a:t>Real corresponds to observables</a:t>
                </a:r>
              </a:p>
              <a:p>
                <a:pPr marL="342900" indent="-342900">
                  <a:buFont typeface="Arial" panose="020B0604020202020204" pitchFamily="34" charset="0"/>
                  <a:buChar char="•"/>
                </a:pPr>
                <a:r>
                  <a:rPr lang="en-GB" dirty="0"/>
                  <a:t>Imaginary encodes some additional information? </a:t>
                </a:r>
                <a:endParaRPr lang="en-GB" b="0" dirty="0"/>
              </a:p>
              <a:p>
                <a:endParaRPr lang="en-GB" dirty="0"/>
              </a:p>
            </p:txBody>
          </p:sp>
        </mc:Choice>
        <mc:Fallback xmlns="">
          <p:sp>
            <p:nvSpPr>
              <p:cNvPr id="3" name="Content Placeholder 2">
                <a:extLst>
                  <a:ext uri="{FF2B5EF4-FFF2-40B4-BE49-F238E27FC236}">
                    <a16:creationId xmlns:a16="http://schemas.microsoft.com/office/drawing/2014/main" id="{A729E1D4-3FEC-7B85-DC0B-2AD50100F13D}"/>
                  </a:ext>
                </a:extLst>
              </p:cNvPr>
              <p:cNvSpPr>
                <a:spLocks noGrp="1" noRot="1" noChangeAspect="1" noMove="1" noResize="1" noEditPoints="1" noAdjustHandles="1" noChangeArrowheads="1" noChangeShapeType="1" noTextEdit="1"/>
              </p:cNvSpPr>
              <p:nvPr>
                <p:ph idx="10"/>
              </p:nvPr>
            </p:nvSpPr>
            <p:spPr>
              <a:xfrm>
                <a:off x="6342016" y="2024228"/>
                <a:ext cx="4545875" cy="3603304"/>
              </a:xfrm>
              <a:blipFill>
                <a:blip r:embed="rId3"/>
                <a:stretch>
                  <a:fillRect l="-1340" t="-1692" r="-670"/>
                </a:stretch>
              </a:blipFill>
            </p:spPr>
            <p:txBody>
              <a:bodyPr/>
              <a:lstStyle/>
              <a:p>
                <a:r>
                  <a:rPr lang="en-GB">
                    <a:noFill/>
                  </a:rPr>
                  <a:t> </a:t>
                </a:r>
              </a:p>
            </p:txBody>
          </p:sp>
        </mc:Fallback>
      </mc:AlternateContent>
      <p:sp>
        <p:nvSpPr>
          <p:cNvPr id="16" name="Content Placeholder 8">
            <a:extLst>
              <a:ext uri="{FF2B5EF4-FFF2-40B4-BE49-F238E27FC236}">
                <a16:creationId xmlns:a16="http://schemas.microsoft.com/office/drawing/2014/main" id="{AE366869-43ED-83AF-B5F8-F8085446F007}"/>
              </a:ext>
            </a:extLst>
          </p:cNvPr>
          <p:cNvSpPr>
            <a:spLocks noGrp="1"/>
          </p:cNvSpPr>
          <p:nvPr>
            <p:ph idx="12"/>
          </p:nvPr>
        </p:nvSpPr>
        <p:spPr>
          <a:xfrm>
            <a:off x="6283234" y="1501714"/>
            <a:ext cx="4663440" cy="522514"/>
          </a:xfrm>
        </p:spPr>
        <p:txBody>
          <a:bodyPr/>
          <a:lstStyle/>
          <a:p>
            <a:r>
              <a:rPr lang="en-GB" dirty="0"/>
              <a:t>Decomposed:</a:t>
            </a:r>
            <a:endParaRPr lang="en-US" dirty="0"/>
          </a:p>
        </p:txBody>
      </p:sp>
    </p:spTree>
    <p:extLst>
      <p:ext uri="{BB962C8B-B14F-4D97-AF65-F5344CB8AC3E}">
        <p14:creationId xmlns:p14="http://schemas.microsoft.com/office/powerpoint/2010/main" val="488443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4C5EC-870F-C89A-6432-5E9978A6E8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51FD9A-6CCB-AF50-423F-3C64587B446F}"/>
              </a:ext>
            </a:extLst>
          </p:cNvPr>
          <p:cNvSpPr>
            <a:spLocks noGrp="1"/>
          </p:cNvSpPr>
          <p:nvPr>
            <p:ph type="title"/>
          </p:nvPr>
        </p:nvSpPr>
        <p:spPr/>
        <p:txBody>
          <a:bodyPr/>
          <a:lstStyle/>
          <a:p>
            <a:r>
              <a:rPr lang="en-GB" dirty="0"/>
              <a:t>Plane Wave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7D85E3-DAF8-AED0-7363-704643CC3DC9}"/>
                  </a:ext>
                </a:extLst>
              </p:cNvPr>
              <p:cNvSpPr>
                <a:spLocks noGrp="1"/>
              </p:cNvSpPr>
              <p:nvPr>
                <p:ph idx="1"/>
              </p:nvPr>
            </p:nvSpPr>
            <p:spPr/>
            <p:txBody>
              <a:bodyPr/>
              <a:lstStyle/>
              <a:p>
                <a:r>
                  <a:rPr lang="en-GB" dirty="0"/>
                  <a:t>Quick Check:</a:t>
                </a:r>
              </a:p>
              <a:p>
                <a:r>
                  <a:rPr lang="en-GB" dirty="0"/>
                  <a:t>We know the property where </a:t>
                </a:r>
                <a14:m>
                  <m:oMath xmlns:m="http://schemas.openxmlformats.org/officeDocument/2006/math">
                    <m:r>
                      <a:rPr lang="en-GB" b="0" i="1" smtClean="0">
                        <a:latin typeface="Cambria Math" panose="02040503050406030204" pitchFamily="18" charset="0"/>
                      </a:rPr>
                      <m:t>𝛼</m:t>
                    </m:r>
                    <m:r>
                      <a:rPr lang="en-GB" b="0" i="1" smtClean="0">
                        <a:latin typeface="Cambria Math" panose="02040503050406030204" pitchFamily="18" charset="0"/>
                      </a:rPr>
                      <m:t>→1</m:t>
                    </m:r>
                  </m:oMath>
                </a14:m>
                <a:r>
                  <a:rPr lang="en-GB" dirty="0"/>
                  <a:t>, we recover the “typical” case</a:t>
                </a:r>
              </a:p>
              <a:p>
                <a:pPr/>
                <a14:m>
                  <m:oMathPara xmlns:m="http://schemas.openxmlformats.org/officeDocument/2006/math">
                    <m:oMathParaPr>
                      <m:jc m:val="center"/>
                    </m:oMathParaPr>
                    <m:oMath xmlns:m="http://schemas.openxmlformats.org/officeDocument/2006/math">
                      <m:r>
                        <a:rPr lang="en-GB" b="0" i="1" smtClean="0">
                          <a:latin typeface="Cambria Math" panose="02040503050406030204" pitchFamily="18" charset="0"/>
                        </a:rPr>
                        <m:t>ℜ</m:t>
                      </m:r>
                      <m:r>
                        <a:rPr lang="en-GB" b="0" i="1" smtClean="0">
                          <a:latin typeface="Cambria Math" panose="02040503050406030204" pitchFamily="18" charset="0"/>
                        </a:rPr>
                        <m:t>(</m:t>
                      </m:r>
                      <m:r>
                        <a:rPr lang="en-GB" i="1" smtClean="0">
                          <a:latin typeface="Cambria Math" panose="02040503050406030204" pitchFamily="18" charset="0"/>
                        </a:rPr>
                        <m:t>𝐸</m:t>
                      </m:r>
                      <m:r>
                        <a:rPr lang="en-GB" b="0" i="1" smtClean="0">
                          <a:latin typeface="Cambria Math" panose="02040503050406030204" pitchFamily="18" charset="0"/>
                        </a:rPr>
                        <m:t>)</m:t>
                      </m:r>
                      <m:r>
                        <a:rPr lang="en-GB" i="1" smtClean="0">
                          <a:latin typeface="Cambria Math" panose="02040503050406030204" pitchFamily="18" charset="0"/>
                        </a:rPr>
                        <m:t>=</m:t>
                      </m:r>
                      <m:func>
                        <m:funcPr>
                          <m:ctrlPr>
                            <a:rPr lang="en-GB" i="1" smtClean="0">
                              <a:latin typeface="Cambria Math" panose="02040503050406030204" pitchFamily="18" charset="0"/>
                            </a:rPr>
                          </m:ctrlPr>
                        </m:funcPr>
                        <m:fName>
                          <m:limLow>
                            <m:limLowPr>
                              <m:ctrlPr>
                                <a:rPr lang="en-GB" i="1" smtClean="0">
                                  <a:latin typeface="Cambria Math" panose="02040503050406030204" pitchFamily="18" charset="0"/>
                                </a:rPr>
                              </m:ctrlPr>
                            </m:limLowPr>
                            <m:e>
                              <m:r>
                                <m:rPr>
                                  <m:sty m:val="p"/>
                                </m:rPr>
                                <a:rPr lang="en-GB" i="0" smtClean="0">
                                  <a:latin typeface="Cambria Math" panose="02040503050406030204" pitchFamily="18" charset="0"/>
                                </a:rPr>
                                <m:t>lim</m:t>
                              </m:r>
                            </m:e>
                            <m:lim>
                              <m:r>
                                <a:rPr lang="en-GB" b="0" i="1" smtClean="0">
                                  <a:latin typeface="Cambria Math" panose="02040503050406030204" pitchFamily="18" charset="0"/>
                                </a:rPr>
                                <m:t>𝛼</m:t>
                              </m:r>
                              <m:r>
                                <a:rPr lang="en-GB" b="0" i="1" smtClean="0">
                                  <a:latin typeface="Cambria Math" panose="02040503050406030204" pitchFamily="18" charset="0"/>
                                </a:rPr>
                                <m:t>→1</m:t>
                              </m:r>
                            </m:lim>
                          </m:limLow>
                        </m:fName>
                        <m:e>
                          <m:r>
                            <m:rPr>
                              <m:brk m:alnAt="63"/>
                            </m:rP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a:latin typeface="Cambria Math" panose="02040503050406030204" pitchFamily="18" charset="0"/>
                                    </a:rPr>
                                  </m:ctrlPr>
                                </m:sSupPr>
                                <m:e>
                                  <m:r>
                                    <a:rPr lang="en-GB" i="1">
                                      <a:latin typeface="Cambria Math" panose="02040503050406030204" pitchFamily="18" charset="0"/>
                                    </a:rPr>
                                    <m:t>ℏ</m:t>
                                  </m:r>
                                </m:e>
                                <m:sup>
                                  <m:r>
                                    <a:rPr lang="en-GB" i="1">
                                      <a:latin typeface="Cambria Math" panose="02040503050406030204" pitchFamily="18" charset="0"/>
                                    </a:rPr>
                                    <m:t>2</m:t>
                                  </m:r>
                                </m:sup>
                              </m:sSup>
                            </m:num>
                            <m:den>
                              <m:r>
                                <a:rPr lang="en-GB" i="1">
                                  <a:latin typeface="Cambria Math" panose="02040503050406030204" pitchFamily="18" charset="0"/>
                                </a:rPr>
                                <m:t>2</m:t>
                              </m:r>
                              <m:r>
                                <a:rPr lang="en-GB" i="1">
                                  <a:latin typeface="Cambria Math" panose="02040503050406030204" pitchFamily="18" charset="0"/>
                                </a:rPr>
                                <m:t>𝑚</m:t>
                              </m:r>
                            </m:den>
                          </m:f>
                          <m:sSup>
                            <m:sSupPr>
                              <m:ctrlPr>
                                <a:rPr lang="en-GB" i="1">
                                  <a:latin typeface="Cambria Math" panose="02040503050406030204" pitchFamily="18" charset="0"/>
                                </a:rPr>
                              </m:ctrlPr>
                            </m:sSupPr>
                            <m:e>
                              <m:r>
                                <a:rPr lang="en-GB" i="1">
                                  <a:latin typeface="Cambria Math" panose="02040503050406030204" pitchFamily="18" charset="0"/>
                                </a:rPr>
                                <m:t>𝑘</m:t>
                              </m:r>
                            </m:e>
                            <m:sup>
                              <m:r>
                                <a:rPr lang="en-GB" i="1">
                                  <a:latin typeface="Cambria Math" panose="02040503050406030204" pitchFamily="18" charset="0"/>
                                </a:rPr>
                                <m:t>2</m:t>
                              </m:r>
                              <m:r>
                                <a:rPr lang="en-GB" i="1">
                                  <a:latin typeface="Cambria Math" panose="02040503050406030204" pitchFamily="18" charset="0"/>
                                </a:rPr>
                                <m:t>𝛼</m:t>
                              </m:r>
                            </m:sup>
                          </m:sSup>
                          <m:r>
                            <m:rPr>
                              <m:nor/>
                            </m:rPr>
                            <a:rPr lang="en-GB" b="0" i="0" smtClean="0">
                              <a:latin typeface="Cambria Math" panose="02040503050406030204" pitchFamily="18" charset="0"/>
                            </a:rPr>
                            <m:t> </m:t>
                          </m:r>
                          <m:r>
                            <m:rPr>
                              <m:nor/>
                            </m:rPr>
                            <a:rPr lang="en-GB" b="0" i="0" smtClean="0">
                              <a:latin typeface="Cambria Math" panose="02040503050406030204" pitchFamily="18" charset="0"/>
                            </a:rPr>
                            <m:t>cos</m:t>
                          </m:r>
                          <m:r>
                            <m:rPr>
                              <m:nor/>
                            </m:rPr>
                            <a:rPr lang="en-GB" b="0" i="0" smtClean="0">
                              <a:latin typeface="Cambria Math" panose="02040503050406030204" pitchFamily="18" charset="0"/>
                            </a:rPr>
                            <m:t> </m:t>
                          </m:r>
                          <m:r>
                            <a:rPr lang="en-GB" b="0" i="1" smtClean="0">
                              <a:latin typeface="Cambria Math" panose="02040503050406030204" pitchFamily="18" charset="0"/>
                            </a:rPr>
                            <m:t>𝜋</m:t>
                          </m:r>
                          <m:r>
                            <m:rPr>
                              <m:sty m:val="p"/>
                            </m:rPr>
                            <a:rPr lang="en-GB" b="0" i="1" smtClean="0">
                              <a:latin typeface="Cambria Math" panose="02040503050406030204" pitchFamily="18" charset="0"/>
                            </a:rPr>
                            <m:t>α</m:t>
                          </m:r>
                          <m:r>
                            <m:rPr>
                              <m:nor/>
                            </m:rPr>
                            <a:rPr lang="en-GB" dirty="0"/>
                            <m:t> </m:t>
                          </m:r>
                        </m:e>
                      </m:func>
                    </m:oMath>
                  </m:oMathPara>
                </a14:m>
                <a:endParaRPr lang="en-GB" dirty="0"/>
              </a:p>
              <a:p>
                <a:endParaRPr lang="en-GB" dirty="0"/>
              </a:p>
              <a:p>
                <a:pPr/>
                <a14:m>
                  <m:oMathPara xmlns:m="http://schemas.openxmlformats.org/officeDocument/2006/math">
                    <m:oMathParaPr>
                      <m:jc m:val="center"/>
                    </m:oMathParaPr>
                    <m:oMath xmlns:m="http://schemas.openxmlformats.org/officeDocument/2006/math">
                      <m:r>
                        <a:rPr lang="en-GB" i="1">
                          <a:latin typeface="Cambria Math" panose="02040503050406030204" pitchFamily="18" charset="0"/>
                        </a:rPr>
                        <m:t>ℜ</m:t>
                      </m:r>
                      <m:r>
                        <a:rPr lang="en-GB" i="1">
                          <a:latin typeface="Cambria Math" panose="02040503050406030204" pitchFamily="18" charset="0"/>
                        </a:rPr>
                        <m:t>(</m:t>
                      </m:r>
                      <m:r>
                        <a:rPr lang="en-GB" i="1">
                          <a:latin typeface="Cambria Math" panose="02040503050406030204" pitchFamily="18" charset="0"/>
                        </a:rPr>
                        <m:t>𝐸</m:t>
                      </m:r>
                      <m:r>
                        <a:rPr lang="en-GB" i="1">
                          <a:latin typeface="Cambria Math" panose="02040503050406030204" pitchFamily="18" charset="0"/>
                        </a:rPr>
                        <m:t>)=</m:t>
                      </m:r>
                      <m:box>
                        <m:boxPr>
                          <m:ctrlPr>
                            <a:rPr lang="en-GB" i="1" smtClean="0">
                              <a:latin typeface="Cambria Math" panose="02040503050406030204" pitchFamily="18" charset="0"/>
                            </a:rPr>
                          </m:ctrlPr>
                        </m:boxPr>
                        <m:e>
                          <m:argPr>
                            <m:argSz m:val="-1"/>
                          </m:argPr>
                          <m:f>
                            <m:fPr>
                              <m:ctrlPr>
                                <a:rPr lang="en-GB"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ℏ</m:t>
                                  </m:r>
                                </m:e>
                                <m:sup>
                                  <m:r>
                                    <a:rPr lang="en-GB" b="0" i="1" smtClean="0">
                                      <a:latin typeface="Cambria Math" panose="02040503050406030204" pitchFamily="18" charset="0"/>
                                    </a:rPr>
                                    <m:t>2</m:t>
                                  </m:r>
                                </m:sup>
                              </m:sSup>
                              <m:sSup>
                                <m:sSupPr>
                                  <m:ctrlPr>
                                    <a:rPr lang="en-GB" b="0" i="1" smtClean="0">
                                      <a:latin typeface="Cambria Math" panose="02040503050406030204" pitchFamily="18" charset="0"/>
                                    </a:rPr>
                                  </m:ctrlPr>
                                </m:sSupPr>
                                <m:e>
                                  <m:r>
                                    <a:rPr lang="en-GB" b="0" i="1" smtClean="0">
                                      <a:latin typeface="Cambria Math" panose="02040503050406030204" pitchFamily="18" charset="0"/>
                                    </a:rPr>
                                    <m:t>𝑘</m:t>
                                  </m:r>
                                </m:e>
                                <m:sup>
                                  <m:r>
                                    <a:rPr lang="en-GB" b="0" i="1" smtClean="0">
                                      <a:latin typeface="Cambria Math" panose="02040503050406030204" pitchFamily="18" charset="0"/>
                                    </a:rPr>
                                    <m:t>2</m:t>
                                  </m:r>
                                </m:sup>
                              </m:sSup>
                            </m:num>
                            <m:den>
                              <m:r>
                                <a:rPr lang="en-GB" b="0" i="1" smtClean="0">
                                  <a:latin typeface="Cambria Math" panose="02040503050406030204" pitchFamily="18" charset="0"/>
                                </a:rPr>
                                <m:t>2</m:t>
                              </m:r>
                              <m:r>
                                <a:rPr lang="en-GB" b="0" i="1" smtClean="0">
                                  <a:latin typeface="Cambria Math" panose="02040503050406030204" pitchFamily="18" charset="0"/>
                                </a:rPr>
                                <m:t>𝑚</m:t>
                              </m:r>
                            </m:den>
                          </m:f>
                        </m:e>
                      </m:box>
                    </m:oMath>
                  </m:oMathPara>
                </a14:m>
                <a:endParaRPr lang="en-GB" dirty="0"/>
              </a:p>
              <a:p>
                <a:r>
                  <a:rPr lang="en-GB" dirty="0"/>
                  <a:t>Let’s see this on the diagram.</a:t>
                </a:r>
              </a:p>
            </p:txBody>
          </p:sp>
        </mc:Choice>
        <mc:Fallback xmlns="">
          <p:sp>
            <p:nvSpPr>
              <p:cNvPr id="3" name="Content Placeholder 2">
                <a:extLst>
                  <a:ext uri="{FF2B5EF4-FFF2-40B4-BE49-F238E27FC236}">
                    <a16:creationId xmlns:a16="http://schemas.microsoft.com/office/drawing/2014/main" id="{E27D85E3-DAF8-AED0-7363-704643CC3DC9}"/>
                  </a:ext>
                </a:extLst>
              </p:cNvPr>
              <p:cNvSpPr>
                <a:spLocks noGrp="1" noRot="1" noChangeAspect="1" noMove="1" noResize="1" noEditPoints="1" noAdjustHandles="1" noChangeArrowheads="1" noChangeShapeType="1" noTextEdit="1"/>
              </p:cNvSpPr>
              <p:nvPr>
                <p:ph idx="1"/>
              </p:nvPr>
            </p:nvSpPr>
            <p:spPr>
              <a:blipFill>
                <a:blip r:embed="rId3"/>
                <a:stretch>
                  <a:fillRect l="-1309" t="-3261" b="-13949"/>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EF3B955B-0B09-9BEA-5903-FBAD5E8AD84F}"/>
              </a:ext>
            </a:extLst>
          </p:cNvPr>
          <p:cNvSpPr>
            <a:spLocks noGrp="1"/>
          </p:cNvSpPr>
          <p:nvPr>
            <p:ph type="ftr" sz="quarter" idx="3"/>
          </p:nvPr>
        </p:nvSpPr>
        <p:spPr/>
        <p:txBody>
          <a:bodyPr/>
          <a:lstStyle/>
          <a:p>
            <a:pPr rtl="0">
              <a:spcAft>
                <a:spcPts val="600"/>
              </a:spcAft>
            </a:pPr>
            <a:r>
              <a:rPr lang="en-GB" noProof="0" dirty="0"/>
              <a:t>Fractional Calculus</a:t>
            </a:r>
          </a:p>
        </p:txBody>
      </p:sp>
      <p:sp>
        <p:nvSpPr>
          <p:cNvPr id="6" name="Slide Number Placeholder 5">
            <a:extLst>
              <a:ext uri="{FF2B5EF4-FFF2-40B4-BE49-F238E27FC236}">
                <a16:creationId xmlns:a16="http://schemas.microsoft.com/office/drawing/2014/main" id="{F9F92F69-DAAD-1849-0E0F-887857D74713}"/>
              </a:ext>
            </a:extLst>
          </p:cNvPr>
          <p:cNvSpPr>
            <a:spLocks noGrp="1"/>
          </p:cNvSpPr>
          <p:nvPr>
            <p:ph type="sldNum" sz="quarter" idx="4"/>
          </p:nvPr>
        </p:nvSpPr>
        <p:spPr/>
        <p:txBody>
          <a:bodyPr/>
          <a:lstStyle/>
          <a:p>
            <a:pPr rtl="0"/>
            <a:fld id="{294A09A9-5501-47C1-A89A-A340965A2BE2}" type="slidenum">
              <a:rPr lang="en-GB" noProof="0" smtClean="0"/>
              <a:pPr rtl="0"/>
              <a:t>36</a:t>
            </a:fld>
            <a:endParaRPr lang="en-GB" noProof="0"/>
          </a:p>
        </p:txBody>
      </p:sp>
    </p:spTree>
    <p:extLst>
      <p:ext uri="{BB962C8B-B14F-4D97-AF65-F5344CB8AC3E}">
        <p14:creationId xmlns:p14="http://schemas.microsoft.com/office/powerpoint/2010/main" val="3475580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767C8-F7D6-4B46-7206-E5C9D63AF6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B23CCA-FBBD-AA40-3899-5293E5EE13CC}"/>
              </a:ext>
            </a:extLst>
          </p:cNvPr>
          <p:cNvSpPr>
            <a:spLocks noGrp="1"/>
          </p:cNvSpPr>
          <p:nvPr>
            <p:ph type="title"/>
          </p:nvPr>
        </p:nvSpPr>
        <p:spPr>
          <a:xfrm>
            <a:off x="1167492" y="381000"/>
            <a:ext cx="9779183" cy="1325563"/>
          </a:xfrm>
        </p:spPr>
        <p:txBody>
          <a:bodyPr anchor="b">
            <a:normAutofit/>
          </a:bodyPr>
          <a:lstStyle/>
          <a:p>
            <a:r>
              <a:rPr lang="en-GB" dirty="0"/>
              <a:t>Plane Wave</a:t>
            </a:r>
          </a:p>
        </p:txBody>
      </p:sp>
      <p:pic>
        <p:nvPicPr>
          <p:cNvPr id="7" name="Picture 6">
            <a:extLst>
              <a:ext uri="{FF2B5EF4-FFF2-40B4-BE49-F238E27FC236}">
                <a16:creationId xmlns:a16="http://schemas.microsoft.com/office/drawing/2014/main" id="{89EC28F2-7B96-C836-6A58-266F13245249}"/>
              </a:ext>
            </a:extLst>
          </p:cNvPr>
          <p:cNvPicPr>
            <a:picLocks noChangeAspect="1"/>
          </p:cNvPicPr>
          <p:nvPr/>
        </p:nvPicPr>
        <p:blipFill>
          <a:blip r:embed="rId2"/>
          <a:srcRect t="20570" r="3" b="11661"/>
          <a:stretch/>
        </p:blipFill>
        <p:spPr>
          <a:xfrm>
            <a:off x="2430815" y="1860940"/>
            <a:ext cx="6802102" cy="4125818"/>
          </a:xfrm>
          <a:prstGeom prst="rect">
            <a:avLst/>
          </a:prstGeom>
          <a:noFill/>
        </p:spPr>
      </p:pic>
      <p:sp>
        <p:nvSpPr>
          <p:cNvPr id="5" name="Footer Placeholder 4">
            <a:extLst>
              <a:ext uri="{FF2B5EF4-FFF2-40B4-BE49-F238E27FC236}">
                <a16:creationId xmlns:a16="http://schemas.microsoft.com/office/drawing/2014/main" id="{10F4D000-79FE-40FB-9349-876CD680CC54}"/>
              </a:ext>
            </a:extLst>
          </p:cNvPr>
          <p:cNvSpPr>
            <a:spLocks noGrp="1"/>
          </p:cNvSpPr>
          <p:nvPr>
            <p:ph type="ftr" sz="quarter" idx="3"/>
          </p:nvPr>
        </p:nvSpPr>
        <p:spPr>
          <a:xfrm>
            <a:off x="4038600" y="6356350"/>
            <a:ext cx="4114800" cy="365125"/>
          </a:xfrm>
        </p:spPr>
        <p:txBody>
          <a:bodyPr anchor="ctr">
            <a:normAutofit/>
          </a:bodyPr>
          <a:lstStyle/>
          <a:p>
            <a:pPr rtl="0">
              <a:spcAft>
                <a:spcPts val="600"/>
              </a:spcAft>
            </a:pPr>
            <a:r>
              <a:rPr lang="en-GB" noProof="0" dirty="0"/>
              <a:t>Fractional Calculus</a:t>
            </a:r>
          </a:p>
        </p:txBody>
      </p:sp>
      <p:sp>
        <p:nvSpPr>
          <p:cNvPr id="6" name="Slide Number Placeholder 5">
            <a:extLst>
              <a:ext uri="{FF2B5EF4-FFF2-40B4-BE49-F238E27FC236}">
                <a16:creationId xmlns:a16="http://schemas.microsoft.com/office/drawing/2014/main" id="{F4B1F286-03BB-BD79-3400-8E79A84AB349}"/>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37</a:t>
            </a:fld>
            <a:endParaRPr lang="en-GB" noProof="0"/>
          </a:p>
        </p:txBody>
      </p:sp>
    </p:spTree>
    <p:extLst>
      <p:ext uri="{BB962C8B-B14F-4D97-AF65-F5344CB8AC3E}">
        <p14:creationId xmlns:p14="http://schemas.microsoft.com/office/powerpoint/2010/main" val="892621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9DC13-CBF3-61CB-9E91-F472F824C3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80DEC0-5CFB-A251-8D9A-96BD0099FBBB}"/>
              </a:ext>
            </a:extLst>
          </p:cNvPr>
          <p:cNvSpPr>
            <a:spLocks noGrp="1"/>
          </p:cNvSpPr>
          <p:nvPr>
            <p:ph type="title"/>
          </p:nvPr>
        </p:nvSpPr>
        <p:spPr/>
        <p:txBody>
          <a:bodyPr/>
          <a:lstStyle/>
          <a:p>
            <a:r>
              <a:rPr lang="en-GB" dirty="0"/>
              <a:t>Plane Wave</a:t>
            </a:r>
          </a:p>
        </p:txBody>
      </p:sp>
      <p:sp>
        <p:nvSpPr>
          <p:cNvPr id="3" name="Content Placeholder 2">
            <a:extLst>
              <a:ext uri="{FF2B5EF4-FFF2-40B4-BE49-F238E27FC236}">
                <a16:creationId xmlns:a16="http://schemas.microsoft.com/office/drawing/2014/main" id="{E39EDAB0-8D1A-ED6D-3644-9B05FF0435E4}"/>
              </a:ext>
            </a:extLst>
          </p:cNvPr>
          <p:cNvSpPr>
            <a:spLocks noGrp="1"/>
          </p:cNvSpPr>
          <p:nvPr>
            <p:ph idx="1"/>
          </p:nvPr>
        </p:nvSpPr>
        <p:spPr/>
        <p:txBody>
          <a:bodyPr/>
          <a:lstStyle/>
          <a:p>
            <a:r>
              <a:rPr lang="en-GB" dirty="0"/>
              <a:t>Does this make sense?</a:t>
            </a:r>
          </a:p>
          <a:p>
            <a:endParaRPr lang="en-GB" dirty="0"/>
          </a:p>
          <a:p>
            <a:endParaRPr lang="en-GB" dirty="0"/>
          </a:p>
          <a:p>
            <a:pPr algn="ctr"/>
            <a:r>
              <a:rPr lang="en-GB" dirty="0"/>
              <a:t>Sort Of…</a:t>
            </a:r>
          </a:p>
        </p:txBody>
      </p:sp>
      <p:sp>
        <p:nvSpPr>
          <p:cNvPr id="5" name="Footer Placeholder 4">
            <a:extLst>
              <a:ext uri="{FF2B5EF4-FFF2-40B4-BE49-F238E27FC236}">
                <a16:creationId xmlns:a16="http://schemas.microsoft.com/office/drawing/2014/main" id="{13089D77-7042-C54D-D195-E6FDEDE129AC}"/>
              </a:ext>
            </a:extLst>
          </p:cNvPr>
          <p:cNvSpPr>
            <a:spLocks noGrp="1"/>
          </p:cNvSpPr>
          <p:nvPr>
            <p:ph type="ftr" sz="quarter" idx="3"/>
          </p:nvPr>
        </p:nvSpPr>
        <p:spPr/>
        <p:txBody>
          <a:bodyPr/>
          <a:lstStyle/>
          <a:p>
            <a:pPr rtl="0">
              <a:spcAft>
                <a:spcPts val="600"/>
              </a:spcAft>
            </a:pPr>
            <a:r>
              <a:rPr lang="en-GB" noProof="0" dirty="0"/>
              <a:t>Fractional Calculus</a:t>
            </a:r>
          </a:p>
        </p:txBody>
      </p:sp>
      <p:sp>
        <p:nvSpPr>
          <p:cNvPr id="6" name="Slide Number Placeholder 5">
            <a:extLst>
              <a:ext uri="{FF2B5EF4-FFF2-40B4-BE49-F238E27FC236}">
                <a16:creationId xmlns:a16="http://schemas.microsoft.com/office/drawing/2014/main" id="{0301D0F5-5712-E728-9072-33BE3CB77C85}"/>
              </a:ext>
            </a:extLst>
          </p:cNvPr>
          <p:cNvSpPr>
            <a:spLocks noGrp="1"/>
          </p:cNvSpPr>
          <p:nvPr>
            <p:ph type="sldNum" sz="quarter" idx="4"/>
          </p:nvPr>
        </p:nvSpPr>
        <p:spPr/>
        <p:txBody>
          <a:bodyPr/>
          <a:lstStyle/>
          <a:p>
            <a:pPr rtl="0"/>
            <a:fld id="{294A09A9-5501-47C1-A89A-A340965A2BE2}" type="slidenum">
              <a:rPr lang="en-GB" noProof="0" smtClean="0"/>
              <a:pPr rtl="0"/>
              <a:t>38</a:t>
            </a:fld>
            <a:endParaRPr lang="en-GB" noProof="0"/>
          </a:p>
        </p:txBody>
      </p:sp>
    </p:spTree>
    <p:extLst>
      <p:ext uri="{BB962C8B-B14F-4D97-AF65-F5344CB8AC3E}">
        <p14:creationId xmlns:p14="http://schemas.microsoft.com/office/powerpoint/2010/main" val="4148476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46F84-3E90-C63F-CEB7-0112D24C7D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FF591C-66E3-4C68-9B44-A45D284E9486}"/>
              </a:ext>
            </a:extLst>
          </p:cNvPr>
          <p:cNvSpPr>
            <a:spLocks noGrp="1"/>
          </p:cNvSpPr>
          <p:nvPr>
            <p:ph type="title"/>
          </p:nvPr>
        </p:nvSpPr>
        <p:spPr/>
        <p:txBody>
          <a:bodyPr/>
          <a:lstStyle/>
          <a:p>
            <a:r>
              <a:rPr lang="en-GB" dirty="0"/>
              <a:t>Plane Wave</a:t>
            </a:r>
          </a:p>
        </p:txBody>
      </p:sp>
      <p:sp>
        <p:nvSpPr>
          <p:cNvPr id="3" name="Content Placeholder 2">
            <a:extLst>
              <a:ext uri="{FF2B5EF4-FFF2-40B4-BE49-F238E27FC236}">
                <a16:creationId xmlns:a16="http://schemas.microsoft.com/office/drawing/2014/main" id="{807CD347-D7DE-1B3A-3A15-F0DBF0534312}"/>
              </a:ext>
            </a:extLst>
          </p:cNvPr>
          <p:cNvSpPr>
            <a:spLocks noGrp="1"/>
          </p:cNvSpPr>
          <p:nvPr>
            <p:ph idx="1"/>
          </p:nvPr>
        </p:nvSpPr>
        <p:spPr/>
        <p:txBody>
          <a:bodyPr/>
          <a:lstStyle/>
          <a:p>
            <a:r>
              <a:rPr lang="en-GB" dirty="0"/>
              <a:t>The Hamiltonian in the Fractional order does not satisfy self-adjoint -&gt; Non-Hermitian </a:t>
            </a:r>
          </a:p>
          <a:p>
            <a:endParaRPr lang="en-GB" dirty="0"/>
          </a:p>
          <a:p>
            <a:pPr algn="ctr"/>
            <a:r>
              <a:rPr lang="en-GB" dirty="0"/>
              <a:t>Weird Properties like these are sort of expected!</a:t>
            </a:r>
          </a:p>
        </p:txBody>
      </p:sp>
      <p:sp>
        <p:nvSpPr>
          <p:cNvPr id="5" name="Footer Placeholder 4">
            <a:extLst>
              <a:ext uri="{FF2B5EF4-FFF2-40B4-BE49-F238E27FC236}">
                <a16:creationId xmlns:a16="http://schemas.microsoft.com/office/drawing/2014/main" id="{15A92CE8-B5FE-EEC2-8313-6A3EBE9FFCDE}"/>
              </a:ext>
            </a:extLst>
          </p:cNvPr>
          <p:cNvSpPr>
            <a:spLocks noGrp="1"/>
          </p:cNvSpPr>
          <p:nvPr>
            <p:ph type="ftr" sz="quarter" idx="3"/>
          </p:nvPr>
        </p:nvSpPr>
        <p:spPr/>
        <p:txBody>
          <a:bodyPr/>
          <a:lstStyle/>
          <a:p>
            <a:pPr rtl="0">
              <a:spcAft>
                <a:spcPts val="600"/>
              </a:spcAft>
            </a:pPr>
            <a:r>
              <a:rPr lang="en-GB" noProof="0" dirty="0"/>
              <a:t>Fractional Calculus</a:t>
            </a:r>
          </a:p>
        </p:txBody>
      </p:sp>
      <p:sp>
        <p:nvSpPr>
          <p:cNvPr id="6" name="Slide Number Placeholder 5">
            <a:extLst>
              <a:ext uri="{FF2B5EF4-FFF2-40B4-BE49-F238E27FC236}">
                <a16:creationId xmlns:a16="http://schemas.microsoft.com/office/drawing/2014/main" id="{A0055A66-0057-BF33-472F-2EEF3031B833}"/>
              </a:ext>
            </a:extLst>
          </p:cNvPr>
          <p:cNvSpPr>
            <a:spLocks noGrp="1"/>
          </p:cNvSpPr>
          <p:nvPr>
            <p:ph type="sldNum" sz="quarter" idx="4"/>
          </p:nvPr>
        </p:nvSpPr>
        <p:spPr/>
        <p:txBody>
          <a:bodyPr/>
          <a:lstStyle/>
          <a:p>
            <a:pPr rtl="0"/>
            <a:fld id="{294A09A9-5501-47C1-A89A-A340965A2BE2}" type="slidenum">
              <a:rPr lang="en-GB" noProof="0" smtClean="0"/>
              <a:pPr rtl="0"/>
              <a:t>39</a:t>
            </a:fld>
            <a:endParaRPr lang="en-GB" noProof="0"/>
          </a:p>
        </p:txBody>
      </p:sp>
    </p:spTree>
    <p:extLst>
      <p:ext uri="{BB962C8B-B14F-4D97-AF65-F5344CB8AC3E}">
        <p14:creationId xmlns:p14="http://schemas.microsoft.com/office/powerpoint/2010/main" val="4112629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065D0-8F66-2D3C-E3BF-015E95AA4747}"/>
              </a:ext>
            </a:extLst>
          </p:cNvPr>
          <p:cNvSpPr>
            <a:spLocks noGrp="1"/>
          </p:cNvSpPr>
          <p:nvPr>
            <p:ph type="title"/>
          </p:nvPr>
        </p:nvSpPr>
        <p:spPr/>
        <p:txBody>
          <a:bodyPr/>
          <a:lstStyle/>
          <a:p>
            <a:r>
              <a:rPr lang="en-GB" dirty="0"/>
              <a:t>Leibniz’s Letter in 1695</a:t>
            </a:r>
          </a:p>
        </p:txBody>
      </p:sp>
      <p:sp>
        <p:nvSpPr>
          <p:cNvPr id="3" name="Content Placeholder 2">
            <a:extLst>
              <a:ext uri="{FF2B5EF4-FFF2-40B4-BE49-F238E27FC236}">
                <a16:creationId xmlns:a16="http://schemas.microsoft.com/office/drawing/2014/main" id="{6558BA3F-2304-4E0C-3AED-0F03DC2FD989}"/>
              </a:ext>
            </a:extLst>
          </p:cNvPr>
          <p:cNvSpPr>
            <a:spLocks noGrp="1"/>
          </p:cNvSpPr>
          <p:nvPr>
            <p:ph idx="1"/>
          </p:nvPr>
        </p:nvSpPr>
        <p:spPr/>
        <p:txBody>
          <a:bodyPr/>
          <a:lstStyle/>
          <a:p>
            <a:pPr marL="457200" indent="-457200">
              <a:buFont typeface="Arial" panose="020B0604020202020204" pitchFamily="34" charset="0"/>
              <a:buChar char="•"/>
            </a:pPr>
            <a:r>
              <a:rPr lang="en-GB" dirty="0"/>
              <a:t>Informal letter to </a:t>
            </a:r>
            <a:r>
              <a:rPr lang="en-GB" dirty="0" err="1"/>
              <a:t>L’Hoptial</a:t>
            </a:r>
            <a:endParaRPr lang="en-GB" dirty="0"/>
          </a:p>
          <a:p>
            <a:endParaRPr lang="en-GB" dirty="0"/>
          </a:p>
          <a:p>
            <a:r>
              <a:rPr lang="en-GB" dirty="0"/>
              <a:t>Question:</a:t>
            </a:r>
          </a:p>
          <a:p>
            <a:pPr algn="ctr"/>
            <a:r>
              <a:rPr lang="en-GB" dirty="0"/>
              <a:t>What if the differentiation/integration order is non-integral arbitrary number?</a:t>
            </a:r>
          </a:p>
          <a:p>
            <a:pPr algn="ctr"/>
            <a:endParaRPr lang="en-GB" dirty="0"/>
          </a:p>
          <a:p>
            <a:r>
              <a:rPr lang="en-GB" dirty="0"/>
              <a:t>What is half derivatives!? 3/2 integrals!? </a:t>
            </a:r>
            <a:r>
              <a:rPr lang="el-GR" dirty="0"/>
              <a:t>π</a:t>
            </a:r>
            <a:r>
              <a:rPr lang="en-GB" dirty="0"/>
              <a:t> order derivative!?</a:t>
            </a:r>
          </a:p>
        </p:txBody>
      </p:sp>
      <p:sp>
        <p:nvSpPr>
          <p:cNvPr id="5" name="Footer Placeholder 4">
            <a:extLst>
              <a:ext uri="{FF2B5EF4-FFF2-40B4-BE49-F238E27FC236}">
                <a16:creationId xmlns:a16="http://schemas.microsoft.com/office/drawing/2014/main" id="{CAE23204-7FC1-6B4D-C92F-04F7C304DA4A}"/>
              </a:ext>
            </a:extLst>
          </p:cNvPr>
          <p:cNvSpPr>
            <a:spLocks noGrp="1"/>
          </p:cNvSpPr>
          <p:nvPr>
            <p:ph type="ftr" sz="quarter" idx="3"/>
          </p:nvPr>
        </p:nvSpPr>
        <p:spPr/>
        <p:txBody>
          <a:bodyPr/>
          <a:lstStyle/>
          <a:p>
            <a:pPr rtl="0"/>
            <a:r>
              <a:rPr lang="en-GB" noProof="0" dirty="0"/>
              <a:t>Fractional Calculus</a:t>
            </a:r>
          </a:p>
        </p:txBody>
      </p:sp>
      <p:sp>
        <p:nvSpPr>
          <p:cNvPr id="6" name="Slide Number Placeholder 5">
            <a:extLst>
              <a:ext uri="{FF2B5EF4-FFF2-40B4-BE49-F238E27FC236}">
                <a16:creationId xmlns:a16="http://schemas.microsoft.com/office/drawing/2014/main" id="{CE25E804-E730-FB35-44BC-702253A53621}"/>
              </a:ext>
            </a:extLst>
          </p:cNvPr>
          <p:cNvSpPr>
            <a:spLocks noGrp="1"/>
          </p:cNvSpPr>
          <p:nvPr>
            <p:ph type="sldNum" sz="quarter" idx="4"/>
          </p:nvPr>
        </p:nvSpPr>
        <p:spPr/>
        <p:txBody>
          <a:bodyPr/>
          <a:lstStyle/>
          <a:p>
            <a:pPr rtl="0"/>
            <a:fld id="{294A09A9-5501-47C1-A89A-A340965A2BE2}" type="slidenum">
              <a:rPr lang="en-GB" noProof="0" smtClean="0"/>
              <a:pPr rtl="0"/>
              <a:t>4</a:t>
            </a:fld>
            <a:endParaRPr lang="en-GB" noProof="0"/>
          </a:p>
        </p:txBody>
      </p:sp>
    </p:spTree>
    <p:extLst>
      <p:ext uri="{BB962C8B-B14F-4D97-AF65-F5344CB8AC3E}">
        <p14:creationId xmlns:p14="http://schemas.microsoft.com/office/powerpoint/2010/main" val="7938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8214A-C02E-5E29-3441-F8F01E9FC6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AB8C53-D1B1-A240-6961-1F444A10FBFB}"/>
              </a:ext>
            </a:extLst>
          </p:cNvPr>
          <p:cNvSpPr>
            <a:spLocks noGrp="1"/>
          </p:cNvSpPr>
          <p:nvPr>
            <p:ph type="title"/>
          </p:nvPr>
        </p:nvSpPr>
        <p:spPr>
          <a:xfrm>
            <a:off x="1167492" y="381000"/>
            <a:ext cx="9779183" cy="1325563"/>
          </a:xfrm>
        </p:spPr>
        <p:txBody>
          <a:bodyPr anchor="b">
            <a:normAutofit/>
          </a:bodyPr>
          <a:lstStyle/>
          <a:p>
            <a:r>
              <a:rPr lang="en-GB" dirty="0"/>
              <a:t>Particle in a Box</a:t>
            </a:r>
          </a:p>
        </p:txBody>
      </p:sp>
      <p:sp>
        <p:nvSpPr>
          <p:cNvPr id="5" name="Footer Placeholder 4">
            <a:extLst>
              <a:ext uri="{FF2B5EF4-FFF2-40B4-BE49-F238E27FC236}">
                <a16:creationId xmlns:a16="http://schemas.microsoft.com/office/drawing/2014/main" id="{AEF382EC-BB23-6014-0D04-A86A845CD83E}"/>
              </a:ext>
            </a:extLst>
          </p:cNvPr>
          <p:cNvSpPr>
            <a:spLocks noGrp="1"/>
          </p:cNvSpPr>
          <p:nvPr>
            <p:ph type="ftr" sz="quarter" idx="3"/>
          </p:nvPr>
        </p:nvSpPr>
        <p:spPr>
          <a:xfrm>
            <a:off x="4038600" y="6356350"/>
            <a:ext cx="4114800" cy="365125"/>
          </a:xfrm>
        </p:spPr>
        <p:txBody>
          <a:bodyPr anchor="ctr">
            <a:normAutofit/>
          </a:bodyPr>
          <a:lstStyle/>
          <a:p>
            <a:pPr rtl="0">
              <a:spcAft>
                <a:spcPts val="600"/>
              </a:spcAft>
            </a:pPr>
            <a:r>
              <a:rPr lang="en-GB" noProof="0" dirty="0"/>
              <a:t>Fractional Calculus</a:t>
            </a:r>
            <a:endParaRPr lang="en-GB" noProof="0"/>
          </a:p>
        </p:txBody>
      </p:sp>
      <p:sp>
        <p:nvSpPr>
          <p:cNvPr id="6" name="Slide Number Placeholder 5">
            <a:extLst>
              <a:ext uri="{FF2B5EF4-FFF2-40B4-BE49-F238E27FC236}">
                <a16:creationId xmlns:a16="http://schemas.microsoft.com/office/drawing/2014/main" id="{1BF19BA3-C07F-E51E-9475-D09E54B85FDA}"/>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40</a:t>
            </a:fld>
            <a:endParaRPr lang="en-GB" noProof="0"/>
          </a:p>
        </p:txBody>
      </p:sp>
      <p:sp>
        <p:nvSpPr>
          <p:cNvPr id="14" name="Content Placeholder 2">
            <a:extLst>
              <a:ext uri="{FF2B5EF4-FFF2-40B4-BE49-F238E27FC236}">
                <a16:creationId xmlns:a16="http://schemas.microsoft.com/office/drawing/2014/main" id="{C5FDE1FF-F0F8-9B90-EA19-4D50B0976C14}"/>
              </a:ext>
            </a:extLst>
          </p:cNvPr>
          <p:cNvSpPr>
            <a:spLocks noGrp="1"/>
          </p:cNvSpPr>
          <p:nvPr>
            <p:ph idx="1"/>
          </p:nvPr>
        </p:nvSpPr>
        <p:spPr>
          <a:xfrm>
            <a:off x="1046194" y="1745592"/>
            <a:ext cx="9779182" cy="3366815"/>
          </a:xfrm>
        </p:spPr>
        <p:txBody>
          <a:bodyPr/>
          <a:lstStyle/>
          <a:p>
            <a:endParaRPr lang="en-GB" sz="2800" dirty="0">
              <a:latin typeface="-apple-system"/>
            </a:endParaRPr>
          </a:p>
          <a:p>
            <a:endParaRPr lang="en-GB" sz="2800" b="0" i="0" dirty="0">
              <a:effectLst/>
              <a:latin typeface="-apple-system"/>
            </a:endParaRPr>
          </a:p>
          <a:p>
            <a:endParaRPr lang="en-GB" sz="2800" dirty="0">
              <a:latin typeface="-apple-system"/>
            </a:endParaRPr>
          </a:p>
          <a:p>
            <a:endParaRPr lang="en-GB" sz="2800" b="0" i="0" dirty="0">
              <a:effectLst/>
              <a:latin typeface="-apple-system"/>
            </a:endParaRPr>
          </a:p>
          <a:p>
            <a:endParaRPr lang="en-GB" sz="2800" i="0" dirty="0">
              <a:latin typeface="-apple-system"/>
            </a:endParaRPr>
          </a:p>
          <a:p>
            <a:endParaRPr lang="de-DE" sz="2800" b="0" i="0" dirty="0">
              <a:effectLst/>
              <a:latin typeface="-apple-system"/>
            </a:endParaRPr>
          </a:p>
        </p:txBody>
      </p:sp>
      <p:pic>
        <p:nvPicPr>
          <p:cNvPr id="3" name="Picture 2">
            <a:extLst>
              <a:ext uri="{FF2B5EF4-FFF2-40B4-BE49-F238E27FC236}">
                <a16:creationId xmlns:a16="http://schemas.microsoft.com/office/drawing/2014/main" id="{BBD85226-517C-DA7D-EF1E-253F45DD72B9}"/>
              </a:ext>
            </a:extLst>
          </p:cNvPr>
          <p:cNvPicPr>
            <a:picLocks noChangeAspect="1"/>
          </p:cNvPicPr>
          <p:nvPr/>
        </p:nvPicPr>
        <p:blipFill>
          <a:blip r:embed="rId3"/>
          <a:stretch>
            <a:fillRect/>
          </a:stretch>
        </p:blipFill>
        <p:spPr>
          <a:xfrm>
            <a:off x="1864639" y="2183364"/>
            <a:ext cx="8384888" cy="3260790"/>
          </a:xfrm>
          <a:prstGeom prst="rect">
            <a:avLst/>
          </a:prstGeom>
        </p:spPr>
      </p:pic>
      <p:sp>
        <p:nvSpPr>
          <p:cNvPr id="8" name="Rectangle 7">
            <a:extLst>
              <a:ext uri="{FF2B5EF4-FFF2-40B4-BE49-F238E27FC236}">
                <a16:creationId xmlns:a16="http://schemas.microsoft.com/office/drawing/2014/main" id="{94181C1B-AFB5-7107-2005-C2941DDA8FF1}"/>
              </a:ext>
            </a:extLst>
          </p:cNvPr>
          <p:cNvSpPr/>
          <p:nvPr/>
        </p:nvSpPr>
        <p:spPr>
          <a:xfrm>
            <a:off x="1245325" y="1893176"/>
            <a:ext cx="9186299" cy="37145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GB" sz="7200" dirty="0"/>
              <a:t>It’s Weird!</a:t>
            </a:r>
          </a:p>
        </p:txBody>
      </p:sp>
    </p:spTree>
    <p:extLst>
      <p:ext uri="{BB962C8B-B14F-4D97-AF65-F5344CB8AC3E}">
        <p14:creationId xmlns:p14="http://schemas.microsoft.com/office/powerpoint/2010/main" val="18103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ACE44-D608-CC26-08C9-86E4689362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BAD801-31D2-B6AD-A63F-C2E9DA1B63E6}"/>
              </a:ext>
            </a:extLst>
          </p:cNvPr>
          <p:cNvSpPr>
            <a:spLocks noGrp="1"/>
          </p:cNvSpPr>
          <p:nvPr>
            <p:ph type="ctrTitle"/>
          </p:nvPr>
        </p:nvSpPr>
        <p:spPr/>
        <p:txBody>
          <a:bodyPr/>
          <a:lstStyle/>
          <a:p>
            <a:r>
              <a:rPr lang="en-GB" dirty="0"/>
              <a:t>Open Problems</a:t>
            </a:r>
          </a:p>
        </p:txBody>
      </p:sp>
      <p:sp>
        <p:nvSpPr>
          <p:cNvPr id="3" name="Subtitle 2">
            <a:extLst>
              <a:ext uri="{FF2B5EF4-FFF2-40B4-BE49-F238E27FC236}">
                <a16:creationId xmlns:a16="http://schemas.microsoft.com/office/drawing/2014/main" id="{835F87F0-4834-86D6-5928-BE4A5CF9E3D4}"/>
              </a:ext>
            </a:extLst>
          </p:cNvPr>
          <p:cNvSpPr>
            <a:spLocks noGrp="1"/>
          </p:cNvSpPr>
          <p:nvPr>
            <p:ph type="subTitle" idx="1"/>
          </p:nvPr>
        </p:nvSpPr>
        <p:spPr>
          <a:xfrm>
            <a:off x="1167493" y="3539075"/>
            <a:ext cx="6828841" cy="1406101"/>
          </a:xfrm>
        </p:spPr>
        <p:txBody>
          <a:bodyPr/>
          <a:lstStyle/>
          <a:p>
            <a:endParaRPr lang="en-GB" dirty="0"/>
          </a:p>
        </p:txBody>
      </p:sp>
    </p:spTree>
    <p:extLst>
      <p:ext uri="{BB962C8B-B14F-4D97-AF65-F5344CB8AC3E}">
        <p14:creationId xmlns:p14="http://schemas.microsoft.com/office/powerpoint/2010/main" val="33818791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ABBF8-57E0-034F-33C3-011AFCDF69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9329B7-1D59-E0CE-1DE0-35B01EC73037}"/>
              </a:ext>
            </a:extLst>
          </p:cNvPr>
          <p:cNvSpPr>
            <a:spLocks noGrp="1"/>
          </p:cNvSpPr>
          <p:nvPr>
            <p:ph type="title"/>
          </p:nvPr>
        </p:nvSpPr>
        <p:spPr>
          <a:xfrm>
            <a:off x="1167492" y="381000"/>
            <a:ext cx="9779183" cy="1325563"/>
          </a:xfrm>
        </p:spPr>
        <p:txBody>
          <a:bodyPr anchor="b">
            <a:normAutofit/>
          </a:bodyPr>
          <a:lstStyle/>
          <a:p>
            <a:r>
              <a:rPr lang="en-GB" dirty="0"/>
              <a:t>Open Problems</a:t>
            </a:r>
          </a:p>
        </p:txBody>
      </p:sp>
      <p:sp>
        <p:nvSpPr>
          <p:cNvPr id="5" name="Footer Placeholder 4">
            <a:extLst>
              <a:ext uri="{FF2B5EF4-FFF2-40B4-BE49-F238E27FC236}">
                <a16:creationId xmlns:a16="http://schemas.microsoft.com/office/drawing/2014/main" id="{8DBA3514-A5A2-0E12-2D76-446348B3A79E}"/>
              </a:ext>
            </a:extLst>
          </p:cNvPr>
          <p:cNvSpPr>
            <a:spLocks noGrp="1"/>
          </p:cNvSpPr>
          <p:nvPr>
            <p:ph type="ftr" sz="quarter" idx="3"/>
          </p:nvPr>
        </p:nvSpPr>
        <p:spPr>
          <a:xfrm>
            <a:off x="4038600" y="6356350"/>
            <a:ext cx="4114800" cy="365125"/>
          </a:xfrm>
        </p:spPr>
        <p:txBody>
          <a:bodyPr anchor="ctr">
            <a:normAutofit/>
          </a:bodyPr>
          <a:lstStyle/>
          <a:p>
            <a:pPr rtl="0">
              <a:spcAft>
                <a:spcPts val="600"/>
              </a:spcAft>
            </a:pPr>
            <a:r>
              <a:rPr lang="en-GB" noProof="0" dirty="0"/>
              <a:t>Fractional Calculus</a:t>
            </a:r>
            <a:endParaRPr lang="en-GB" noProof="0"/>
          </a:p>
        </p:txBody>
      </p:sp>
      <p:sp>
        <p:nvSpPr>
          <p:cNvPr id="6" name="Slide Number Placeholder 5">
            <a:extLst>
              <a:ext uri="{FF2B5EF4-FFF2-40B4-BE49-F238E27FC236}">
                <a16:creationId xmlns:a16="http://schemas.microsoft.com/office/drawing/2014/main" id="{F60B0CA2-4780-0461-85A9-BA21010DB17D}"/>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42</a:t>
            </a:fld>
            <a:endParaRPr lang="en-GB" noProof="0"/>
          </a:p>
        </p:txBody>
      </p:sp>
      <p:sp>
        <p:nvSpPr>
          <p:cNvPr id="14" name="Content Placeholder 2">
            <a:extLst>
              <a:ext uri="{FF2B5EF4-FFF2-40B4-BE49-F238E27FC236}">
                <a16:creationId xmlns:a16="http://schemas.microsoft.com/office/drawing/2014/main" id="{90971DAA-EA62-46EE-0BA7-F960B0AF766B}"/>
              </a:ext>
            </a:extLst>
          </p:cNvPr>
          <p:cNvSpPr>
            <a:spLocks noGrp="1"/>
          </p:cNvSpPr>
          <p:nvPr>
            <p:ph idx="1"/>
          </p:nvPr>
        </p:nvSpPr>
        <p:spPr>
          <a:xfrm>
            <a:off x="1046194" y="1745592"/>
            <a:ext cx="9779182" cy="3366815"/>
          </a:xfrm>
        </p:spPr>
        <p:txBody>
          <a:bodyPr/>
          <a:lstStyle/>
          <a:p>
            <a:pPr marL="457200" indent="-457200">
              <a:buFont typeface="Arial" panose="020B0604020202020204" pitchFamily="34" charset="0"/>
              <a:buChar char="•"/>
            </a:pPr>
            <a:r>
              <a:rPr lang="de-DE" sz="2800" b="0" i="0" dirty="0">
                <a:effectLst/>
                <a:latin typeface="-apple-system"/>
              </a:rPr>
              <a:t>Physical Interpretation?</a:t>
            </a:r>
          </a:p>
          <a:p>
            <a:pPr marL="914400" lvl="1" indent="-457200">
              <a:buFont typeface="Arial" panose="020B0604020202020204" pitchFamily="34" charset="0"/>
              <a:buChar char="•"/>
            </a:pPr>
            <a:r>
              <a:rPr lang="de-DE" sz="2600" dirty="0">
                <a:latin typeface="-apple-system"/>
              </a:rPr>
              <a:t>What does the fractional derivative of something physically mean?</a:t>
            </a:r>
          </a:p>
          <a:p>
            <a:pPr marL="914400" lvl="1" indent="-457200">
              <a:buFont typeface="Arial" panose="020B0604020202020204" pitchFamily="34" charset="0"/>
              <a:buChar char="•"/>
            </a:pPr>
            <a:r>
              <a:rPr lang="de-DE" sz="2600" dirty="0">
                <a:latin typeface="-apple-system"/>
              </a:rPr>
              <a:t>Does it make sense physically?</a:t>
            </a:r>
            <a:endParaRPr lang="de-DE" sz="2600" b="0" i="0" dirty="0">
              <a:effectLst/>
              <a:latin typeface="-apple-system"/>
            </a:endParaRPr>
          </a:p>
          <a:p>
            <a:pPr marL="457200" indent="-457200">
              <a:buFont typeface="Arial" panose="020B0604020202020204" pitchFamily="34" charset="0"/>
              <a:buChar char="•"/>
            </a:pPr>
            <a:r>
              <a:rPr lang="de-DE" sz="2800" dirty="0">
                <a:latin typeface="-apple-system"/>
              </a:rPr>
              <a:t>Applications to other fields</a:t>
            </a:r>
          </a:p>
          <a:p>
            <a:pPr marL="914400" lvl="1" indent="-457200">
              <a:buFont typeface="Arial" panose="020B0604020202020204" pitchFamily="34" charset="0"/>
              <a:buChar char="•"/>
            </a:pPr>
            <a:r>
              <a:rPr lang="de-DE" sz="2600" dirty="0">
                <a:latin typeface="-apple-system"/>
              </a:rPr>
              <a:t>For example, in SR:</a:t>
            </a:r>
          </a:p>
          <a:p>
            <a:pPr marL="1371600" lvl="2" indent="-457200">
              <a:buFont typeface="Arial" panose="020B0604020202020204" pitchFamily="34" charset="0"/>
              <a:buChar char="•"/>
            </a:pPr>
            <a:r>
              <a:rPr lang="de-DE" sz="2400" dirty="0">
                <a:latin typeface="-apple-system"/>
              </a:rPr>
              <a:t>Can some order of derivative of a coefficient acts be in analogus to Lorentz Transformation?</a:t>
            </a:r>
          </a:p>
          <a:p>
            <a:pPr marL="1371600" lvl="2" indent="-457200">
              <a:buFont typeface="Arial" panose="020B0604020202020204" pitchFamily="34" charset="0"/>
              <a:buChar char="•"/>
            </a:pPr>
            <a:r>
              <a:rPr lang="de-DE" sz="2400" dirty="0">
                <a:latin typeface="-apple-system"/>
              </a:rPr>
              <a:t>Does this generalise to GR?</a:t>
            </a:r>
          </a:p>
        </p:txBody>
      </p:sp>
    </p:spTree>
    <p:extLst>
      <p:ext uri="{BB962C8B-B14F-4D97-AF65-F5344CB8AC3E}">
        <p14:creationId xmlns:p14="http://schemas.microsoft.com/office/powerpoint/2010/main" val="24482286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F583A-3307-D034-8431-72D718C5F0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D351C4-01A4-B024-E733-57BF1E39B788}"/>
              </a:ext>
            </a:extLst>
          </p:cNvPr>
          <p:cNvSpPr>
            <a:spLocks noGrp="1"/>
          </p:cNvSpPr>
          <p:nvPr>
            <p:ph type="ctrTitle"/>
          </p:nvPr>
        </p:nvSpPr>
        <p:spPr/>
        <p:txBody>
          <a:bodyPr/>
          <a:lstStyle/>
          <a:p>
            <a:r>
              <a:rPr lang="en-GB" dirty="0"/>
              <a:t>Summary</a:t>
            </a:r>
          </a:p>
        </p:txBody>
      </p:sp>
      <p:sp>
        <p:nvSpPr>
          <p:cNvPr id="3" name="Subtitle 2">
            <a:extLst>
              <a:ext uri="{FF2B5EF4-FFF2-40B4-BE49-F238E27FC236}">
                <a16:creationId xmlns:a16="http://schemas.microsoft.com/office/drawing/2014/main" id="{940BC817-B177-6E6A-D5BF-56E4D58D711F}"/>
              </a:ext>
            </a:extLst>
          </p:cNvPr>
          <p:cNvSpPr>
            <a:spLocks noGrp="1"/>
          </p:cNvSpPr>
          <p:nvPr>
            <p:ph type="subTitle" idx="1"/>
          </p:nvPr>
        </p:nvSpPr>
        <p:spPr>
          <a:xfrm>
            <a:off x="1167493" y="3539075"/>
            <a:ext cx="6828841" cy="1406101"/>
          </a:xfrm>
        </p:spPr>
        <p:txBody>
          <a:bodyPr/>
          <a:lstStyle/>
          <a:p>
            <a:endParaRPr lang="en-GB" dirty="0"/>
          </a:p>
        </p:txBody>
      </p:sp>
    </p:spTree>
    <p:extLst>
      <p:ext uri="{BB962C8B-B14F-4D97-AF65-F5344CB8AC3E}">
        <p14:creationId xmlns:p14="http://schemas.microsoft.com/office/powerpoint/2010/main" val="17607567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3155C-0FBE-5861-BBD8-241FA25D4C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C6D662-3963-7083-089A-14A14C7424D1}"/>
              </a:ext>
            </a:extLst>
          </p:cNvPr>
          <p:cNvSpPr>
            <a:spLocks noGrp="1"/>
          </p:cNvSpPr>
          <p:nvPr>
            <p:ph type="title"/>
          </p:nvPr>
        </p:nvSpPr>
        <p:spPr>
          <a:xfrm>
            <a:off x="1167492" y="381000"/>
            <a:ext cx="9779183" cy="1325563"/>
          </a:xfrm>
        </p:spPr>
        <p:txBody>
          <a:bodyPr anchor="b">
            <a:normAutofit/>
          </a:bodyPr>
          <a:lstStyle/>
          <a:p>
            <a:r>
              <a:rPr lang="en-GB" dirty="0"/>
              <a:t>Summary</a:t>
            </a:r>
          </a:p>
        </p:txBody>
      </p:sp>
      <p:sp>
        <p:nvSpPr>
          <p:cNvPr id="5" name="Footer Placeholder 4">
            <a:extLst>
              <a:ext uri="{FF2B5EF4-FFF2-40B4-BE49-F238E27FC236}">
                <a16:creationId xmlns:a16="http://schemas.microsoft.com/office/drawing/2014/main" id="{FC65515F-BB97-5A66-1CEA-F8C0371F21DC}"/>
              </a:ext>
            </a:extLst>
          </p:cNvPr>
          <p:cNvSpPr>
            <a:spLocks noGrp="1"/>
          </p:cNvSpPr>
          <p:nvPr>
            <p:ph type="ftr" sz="quarter" idx="3"/>
          </p:nvPr>
        </p:nvSpPr>
        <p:spPr>
          <a:xfrm>
            <a:off x="4038600" y="6356350"/>
            <a:ext cx="4114800" cy="365125"/>
          </a:xfrm>
        </p:spPr>
        <p:txBody>
          <a:bodyPr anchor="ctr">
            <a:normAutofit/>
          </a:bodyPr>
          <a:lstStyle/>
          <a:p>
            <a:pPr rtl="0">
              <a:spcAft>
                <a:spcPts val="600"/>
              </a:spcAft>
            </a:pPr>
            <a:r>
              <a:rPr lang="en-GB" noProof="0" dirty="0"/>
              <a:t>Fractional Calculus</a:t>
            </a:r>
            <a:endParaRPr lang="en-GB" noProof="0"/>
          </a:p>
        </p:txBody>
      </p:sp>
      <p:sp>
        <p:nvSpPr>
          <p:cNvPr id="6" name="Slide Number Placeholder 5">
            <a:extLst>
              <a:ext uri="{FF2B5EF4-FFF2-40B4-BE49-F238E27FC236}">
                <a16:creationId xmlns:a16="http://schemas.microsoft.com/office/drawing/2014/main" id="{192865CF-8977-6A16-D8DD-557F1418EA74}"/>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44</a:t>
            </a:fld>
            <a:endParaRPr lang="en-GB" noProof="0"/>
          </a:p>
        </p:txBody>
      </p:sp>
      <p:sp>
        <p:nvSpPr>
          <p:cNvPr id="14" name="Content Placeholder 2">
            <a:extLst>
              <a:ext uri="{FF2B5EF4-FFF2-40B4-BE49-F238E27FC236}">
                <a16:creationId xmlns:a16="http://schemas.microsoft.com/office/drawing/2014/main" id="{0FFF45AB-DC70-FC57-A9EB-05C647651D5F}"/>
              </a:ext>
            </a:extLst>
          </p:cNvPr>
          <p:cNvSpPr>
            <a:spLocks noGrp="1"/>
          </p:cNvSpPr>
          <p:nvPr>
            <p:ph idx="1"/>
          </p:nvPr>
        </p:nvSpPr>
        <p:spPr>
          <a:xfrm>
            <a:off x="1046194" y="1745592"/>
            <a:ext cx="9779182" cy="3366815"/>
          </a:xfrm>
        </p:spPr>
        <p:txBody>
          <a:bodyPr/>
          <a:lstStyle/>
          <a:p>
            <a:pPr marL="342900" indent="-342900">
              <a:buFont typeface="Arial" panose="020B0604020202020204" pitchFamily="34" charset="0"/>
              <a:buChar char="•"/>
            </a:pPr>
            <a:r>
              <a:rPr lang="de-DE" sz="2400" dirty="0">
                <a:latin typeface="-apple-system"/>
              </a:rPr>
              <a:t>A topic of relatively long history but advancements are fairly recent</a:t>
            </a:r>
          </a:p>
          <a:p>
            <a:pPr marL="342900" indent="-342900">
              <a:buFont typeface="Arial" panose="020B0604020202020204" pitchFamily="34" charset="0"/>
              <a:buChar char="•"/>
            </a:pPr>
            <a:r>
              <a:rPr lang="de-DE" sz="2400" dirty="0">
                <a:latin typeface="-apple-system"/>
              </a:rPr>
              <a:t>Definition </a:t>
            </a:r>
          </a:p>
          <a:p>
            <a:pPr marL="342900" indent="-342900">
              <a:buFont typeface="Arial" panose="020B0604020202020204" pitchFamily="34" charset="0"/>
              <a:buChar char="•"/>
            </a:pPr>
            <a:r>
              <a:rPr lang="de-DE" sz="2400" dirty="0">
                <a:latin typeface="-apple-system"/>
              </a:rPr>
              <a:t>Common Function</a:t>
            </a:r>
          </a:p>
          <a:p>
            <a:pPr marL="342900" indent="-342900">
              <a:buFont typeface="Arial" panose="020B0604020202020204" pitchFamily="34" charset="0"/>
              <a:buChar char="•"/>
            </a:pPr>
            <a:r>
              <a:rPr lang="de-DE" sz="2400" dirty="0">
                <a:latin typeface="-apple-system"/>
              </a:rPr>
              <a:t>Physics</a:t>
            </a:r>
          </a:p>
          <a:p>
            <a:pPr marL="800100" lvl="1" indent="-342900">
              <a:buFont typeface="Arial" panose="020B0604020202020204" pitchFamily="34" charset="0"/>
              <a:buChar char="•"/>
            </a:pPr>
            <a:r>
              <a:rPr lang="de-DE" sz="2200" dirty="0">
                <a:latin typeface="-apple-system"/>
              </a:rPr>
              <a:t>Classical Mechanics: Tautochrone, SHO</a:t>
            </a:r>
          </a:p>
          <a:p>
            <a:pPr marL="800100" lvl="1" indent="-342900">
              <a:buFont typeface="Arial" panose="020B0604020202020204" pitchFamily="34" charset="0"/>
              <a:buChar char="•"/>
            </a:pPr>
            <a:r>
              <a:rPr lang="de-DE" sz="2200" dirty="0">
                <a:latin typeface="-apple-system"/>
              </a:rPr>
              <a:t>QM: Plane Wave, Infinite Potential Well/Particle in a Box</a:t>
            </a:r>
          </a:p>
          <a:p>
            <a:pPr marL="342900" indent="-342900">
              <a:buFont typeface="Arial" panose="020B0604020202020204" pitchFamily="34" charset="0"/>
              <a:buChar char="•"/>
            </a:pPr>
            <a:r>
              <a:rPr lang="de-DE" sz="2400" dirty="0">
                <a:latin typeface="-apple-system"/>
              </a:rPr>
              <a:t>Memory Effect</a:t>
            </a:r>
          </a:p>
          <a:p>
            <a:pPr marL="800100" lvl="1" indent="-342900">
              <a:buFont typeface="Arial" panose="020B0604020202020204" pitchFamily="34" charset="0"/>
              <a:buChar char="•"/>
            </a:pPr>
            <a:r>
              <a:rPr lang="de-DE" sz="2200" dirty="0">
                <a:latin typeface="-apple-system"/>
              </a:rPr>
              <a:t>Strange Behaviour!</a:t>
            </a:r>
          </a:p>
          <a:p>
            <a:pPr marL="342900" indent="-342900">
              <a:buFont typeface="Arial" panose="020B0604020202020204" pitchFamily="34" charset="0"/>
              <a:buChar char="•"/>
            </a:pPr>
            <a:r>
              <a:rPr lang="de-DE" sz="2400" dirty="0">
                <a:latin typeface="-apple-system"/>
              </a:rPr>
              <a:t>Open Problems</a:t>
            </a:r>
          </a:p>
          <a:p>
            <a:pPr marL="800100" lvl="1" indent="-342900">
              <a:buFont typeface="Arial" panose="020B0604020202020204" pitchFamily="34" charset="0"/>
              <a:buChar char="•"/>
            </a:pPr>
            <a:r>
              <a:rPr lang="de-DE" sz="2200" dirty="0">
                <a:latin typeface="-apple-system"/>
              </a:rPr>
              <a:t>Physical Interpretation</a:t>
            </a:r>
          </a:p>
          <a:p>
            <a:pPr marL="800100" lvl="1" indent="-342900">
              <a:buFont typeface="Arial" panose="020B0604020202020204" pitchFamily="34" charset="0"/>
              <a:buChar char="•"/>
            </a:pPr>
            <a:r>
              <a:rPr lang="de-DE" sz="2200" dirty="0">
                <a:latin typeface="-apple-system"/>
              </a:rPr>
              <a:t>Application to other fields</a:t>
            </a:r>
          </a:p>
          <a:p>
            <a:pPr marL="342900" indent="-342900">
              <a:buFont typeface="Arial" panose="020B0604020202020204" pitchFamily="34" charset="0"/>
              <a:buChar char="•"/>
            </a:pPr>
            <a:endParaRPr lang="de-DE" sz="2000" dirty="0">
              <a:latin typeface="-apple-system"/>
            </a:endParaRPr>
          </a:p>
        </p:txBody>
      </p:sp>
    </p:spTree>
    <p:extLst>
      <p:ext uri="{BB962C8B-B14F-4D97-AF65-F5344CB8AC3E}">
        <p14:creationId xmlns:p14="http://schemas.microsoft.com/office/powerpoint/2010/main" val="26581870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rtlCol="0"/>
          <a:lstStyle/>
          <a:p>
            <a:pPr rtl="0"/>
            <a:r>
              <a:rPr lang="en-GB" dirty="0"/>
              <a:t>The End</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rtlCol="0">
            <a:normAutofit/>
          </a:bodyPr>
          <a:lstStyle/>
          <a:p>
            <a:pPr rtl="0"/>
            <a:endParaRPr lang="en-GB" dirty="0"/>
          </a:p>
        </p:txBody>
      </p:sp>
    </p:spTree>
    <p:extLst>
      <p:ext uri="{BB962C8B-B14F-4D97-AF65-F5344CB8AC3E}">
        <p14:creationId xmlns:p14="http://schemas.microsoft.com/office/powerpoint/2010/main" val="926184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506C9-C2E8-EB08-D76C-F4E6427995E5}"/>
              </a:ext>
            </a:extLst>
          </p:cNvPr>
          <p:cNvSpPr>
            <a:spLocks noGrp="1"/>
          </p:cNvSpPr>
          <p:nvPr>
            <p:ph type="title"/>
          </p:nvPr>
        </p:nvSpPr>
        <p:spPr>
          <a:xfrm>
            <a:off x="1167492" y="381000"/>
            <a:ext cx="9779183" cy="1325563"/>
          </a:xfrm>
        </p:spPr>
        <p:txBody>
          <a:bodyPr anchor="b">
            <a:normAutofit/>
          </a:bodyPr>
          <a:lstStyle/>
          <a:p>
            <a:r>
              <a:rPr lang="en-GB" dirty="0"/>
              <a:t>Timeline (not to scale)</a:t>
            </a:r>
          </a:p>
        </p:txBody>
      </p:sp>
      <p:sp>
        <p:nvSpPr>
          <p:cNvPr id="5" name="Footer Placeholder 4">
            <a:extLst>
              <a:ext uri="{FF2B5EF4-FFF2-40B4-BE49-F238E27FC236}">
                <a16:creationId xmlns:a16="http://schemas.microsoft.com/office/drawing/2014/main" id="{4C89C51C-7776-127A-E5EA-A80CF5419C32}"/>
              </a:ext>
            </a:extLst>
          </p:cNvPr>
          <p:cNvSpPr>
            <a:spLocks noGrp="1"/>
          </p:cNvSpPr>
          <p:nvPr>
            <p:ph type="ftr" sz="quarter" idx="3"/>
          </p:nvPr>
        </p:nvSpPr>
        <p:spPr>
          <a:xfrm>
            <a:off x="4038600" y="6356350"/>
            <a:ext cx="4114800" cy="365125"/>
          </a:xfrm>
        </p:spPr>
        <p:txBody>
          <a:bodyPr anchor="ctr">
            <a:normAutofit/>
          </a:bodyPr>
          <a:lstStyle/>
          <a:p>
            <a:pPr rtl="0">
              <a:spcAft>
                <a:spcPts val="600"/>
              </a:spcAft>
            </a:pPr>
            <a:r>
              <a:rPr lang="en-GB" noProof="0" dirty="0"/>
              <a:t>Fractional Calculus</a:t>
            </a:r>
          </a:p>
        </p:txBody>
      </p:sp>
      <p:sp>
        <p:nvSpPr>
          <p:cNvPr id="6" name="Slide Number Placeholder 5">
            <a:extLst>
              <a:ext uri="{FF2B5EF4-FFF2-40B4-BE49-F238E27FC236}">
                <a16:creationId xmlns:a16="http://schemas.microsoft.com/office/drawing/2014/main" id="{D6FFE432-725E-EFA5-E352-CA24522A652C}"/>
              </a:ext>
            </a:extLst>
          </p:cNvPr>
          <p:cNvSpPr>
            <a:spLocks noGrp="1"/>
          </p:cNvSpPr>
          <p:nvPr>
            <p:ph type="sldNum" sz="quarter" idx="4"/>
          </p:nvPr>
        </p:nvSpPr>
        <p:spPr>
          <a:xfrm>
            <a:off x="10153276" y="6356350"/>
            <a:ext cx="1657723" cy="365125"/>
          </a:xfrm>
        </p:spPr>
        <p:txBody>
          <a:bodyPr anchor="ctr">
            <a:normAutofit/>
          </a:bodyPr>
          <a:lstStyle/>
          <a:p>
            <a:pPr rtl="0">
              <a:spcAft>
                <a:spcPts val="600"/>
              </a:spcAft>
            </a:pPr>
            <a:fld id="{294A09A9-5501-47C1-A89A-A340965A2BE2}" type="slidenum">
              <a:rPr lang="en-GB" noProof="0" smtClean="0"/>
              <a:pPr rtl="0">
                <a:spcAft>
                  <a:spcPts val="600"/>
                </a:spcAft>
              </a:pPr>
              <a:t>5</a:t>
            </a:fld>
            <a:endParaRPr lang="en-GB" noProof="0"/>
          </a:p>
        </p:txBody>
      </p:sp>
      <p:graphicFrame>
        <p:nvGraphicFramePr>
          <p:cNvPr id="17" name="Content Placeholder 2">
            <a:extLst>
              <a:ext uri="{FF2B5EF4-FFF2-40B4-BE49-F238E27FC236}">
                <a16:creationId xmlns:a16="http://schemas.microsoft.com/office/drawing/2014/main" id="{5D66E1C0-E877-6FF0-FAE6-457477C61475}"/>
              </a:ext>
            </a:extLst>
          </p:cNvPr>
          <p:cNvGraphicFramePr>
            <a:graphicFrameLocks noGrp="1"/>
          </p:cNvGraphicFramePr>
          <p:nvPr>
            <p:ph idx="1"/>
            <p:extLst>
              <p:ext uri="{D42A27DB-BD31-4B8C-83A1-F6EECF244321}">
                <p14:modId xmlns:p14="http://schemas.microsoft.com/office/powerpoint/2010/main" val="3850525335"/>
              </p:ext>
            </p:extLst>
          </p:nvPr>
        </p:nvGraphicFramePr>
        <p:xfrm>
          <a:off x="1167493" y="2087561"/>
          <a:ext cx="9779182" cy="3366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3815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3116-E45B-30B3-DE88-650A3E550E37}"/>
              </a:ext>
            </a:extLst>
          </p:cNvPr>
          <p:cNvSpPr>
            <a:spLocks noGrp="1"/>
          </p:cNvSpPr>
          <p:nvPr>
            <p:ph type="ctrTitle"/>
          </p:nvPr>
        </p:nvSpPr>
        <p:spPr/>
        <p:txBody>
          <a:bodyPr/>
          <a:lstStyle/>
          <a:p>
            <a:r>
              <a:rPr lang="en-GB" sz="4400" dirty="0"/>
              <a:t>Fractional Calculus 101</a:t>
            </a:r>
          </a:p>
        </p:txBody>
      </p:sp>
      <p:sp>
        <p:nvSpPr>
          <p:cNvPr id="3" name="Subtitle 2">
            <a:extLst>
              <a:ext uri="{FF2B5EF4-FFF2-40B4-BE49-F238E27FC236}">
                <a16:creationId xmlns:a16="http://schemas.microsoft.com/office/drawing/2014/main" id="{D3AAAFCD-4D7E-22D4-91F8-06EF18B072E7}"/>
              </a:ext>
            </a:extLst>
          </p:cNvPr>
          <p:cNvSpPr>
            <a:spLocks noGrp="1"/>
          </p:cNvSpPr>
          <p:nvPr>
            <p:ph type="subTitle" idx="1"/>
          </p:nvPr>
        </p:nvSpPr>
        <p:spPr/>
        <p:txBody>
          <a:bodyPr/>
          <a:lstStyle/>
          <a:p>
            <a:r>
              <a:rPr lang="en-GB" dirty="0"/>
              <a:t>A crash course in basics of FC</a:t>
            </a:r>
          </a:p>
        </p:txBody>
      </p:sp>
    </p:spTree>
    <p:extLst>
      <p:ext uri="{BB962C8B-B14F-4D97-AF65-F5344CB8AC3E}">
        <p14:creationId xmlns:p14="http://schemas.microsoft.com/office/powerpoint/2010/main" val="332601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EF7D9-44DA-9FF0-1231-2EEC6E759E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59D2C9-1804-35F8-A88B-9F432918F26C}"/>
              </a:ext>
            </a:extLst>
          </p:cNvPr>
          <p:cNvSpPr>
            <a:spLocks noGrp="1"/>
          </p:cNvSpPr>
          <p:nvPr>
            <p:ph type="title"/>
          </p:nvPr>
        </p:nvSpPr>
        <p:spPr/>
        <p:txBody>
          <a:bodyPr/>
          <a:lstStyle/>
          <a:p>
            <a:r>
              <a:rPr lang="en-GB" dirty="0"/>
              <a:t>Euler’s 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778D14-4BBE-4297-2131-7D9D03CD1933}"/>
                  </a:ext>
                </a:extLst>
              </p:cNvPr>
              <p:cNvSpPr>
                <a:spLocks noGrp="1"/>
              </p:cNvSpPr>
              <p:nvPr>
                <p:ph idx="1"/>
              </p:nvPr>
            </p:nvSpPr>
            <p:spPr/>
            <p:txBody>
              <a:bodyPr/>
              <a:lstStyle/>
              <a:p>
                <a:r>
                  <a:rPr lang="en-GB" dirty="0"/>
                  <a:t>Defining a new notation (aka Euler’s Notation:</a:t>
                </a:r>
              </a:p>
              <a:p>
                <a:pPr/>
                <a14:m>
                  <m:oMathPara xmlns:m="http://schemas.openxmlformats.org/officeDocument/2006/math">
                    <m:oMathParaPr>
                      <m:jc m:val="centerGroup"/>
                    </m:oMathParaPr>
                    <m:oMath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rPr>
                            <m:t>𝐷</m:t>
                          </m:r>
                        </m:e>
                        <m:sub>
                          <m:r>
                            <a:rPr lang="en-GB" i="1">
                              <a:latin typeface="Cambria Math" panose="02040503050406030204" pitchFamily="18" charset="0"/>
                            </a:rPr>
                            <m:t>𝑥</m:t>
                          </m:r>
                        </m:sub>
                        <m:sup>
                          <m:r>
                            <a:rPr lang="en-GB" b="0" i="1" smtClean="0">
                              <a:latin typeface="Cambria Math" panose="02040503050406030204" pitchFamily="18" charset="0"/>
                            </a:rPr>
                            <m:t>𝑛</m:t>
                          </m:r>
                        </m:sup>
                      </m:sSubSup>
                      <m:r>
                        <a:rPr lang="en-GB" i="1">
                          <a:latin typeface="Cambria Math" panose="02040503050406030204" pitchFamily="18" charset="0"/>
                        </a:rPr>
                        <m:t>𝑓</m:t>
                      </m:r>
                      <m:r>
                        <a:rPr lang="en-GB" i="1">
                          <a:latin typeface="Cambria Math" panose="02040503050406030204" pitchFamily="18" charset="0"/>
                        </a:rPr>
                        <m:t>(</m:t>
                      </m:r>
                      <m:r>
                        <a:rPr lang="en-GB" i="1">
                          <a:latin typeface="Cambria Math" panose="02040503050406030204" pitchFamily="18" charset="0"/>
                        </a:rPr>
                        <m:t>𝑥</m:t>
                      </m:r>
                      <m:r>
                        <a:rPr lang="en-GB" i="1">
                          <a:latin typeface="Cambria Math" panose="02040503050406030204" pitchFamily="18" charset="0"/>
                        </a:rPr>
                        <m:t>)≡</m:t>
                      </m:r>
                      <m:sSubSup>
                        <m:sSubSupPr>
                          <m:ctrlPr>
                            <a:rPr lang="en-GB" i="1">
                              <a:latin typeface="Cambria Math" panose="02040503050406030204" pitchFamily="18" charset="0"/>
                            </a:rPr>
                          </m:ctrlPr>
                        </m:sSubSupPr>
                        <m:e>
                          <m:r>
                            <a:rPr lang="en-GB" b="0" i="1" smtClean="0">
                              <a:latin typeface="Cambria Math" panose="02040503050406030204" pitchFamily="18" charset="0"/>
                            </a:rPr>
                            <m:t>𝐽</m:t>
                          </m:r>
                        </m:e>
                        <m:sub>
                          <m:r>
                            <a:rPr lang="en-GB" i="1">
                              <a:latin typeface="Cambria Math" panose="02040503050406030204" pitchFamily="18" charset="0"/>
                            </a:rPr>
                            <m:t>𝑥</m:t>
                          </m:r>
                        </m:sub>
                        <m:sup>
                          <m:r>
                            <a:rPr lang="en-GB" b="0" i="1" smtClean="0">
                              <a:latin typeface="Cambria Math" panose="02040503050406030204" pitchFamily="18" charset="0"/>
                            </a:rPr>
                            <m:t>−</m:t>
                          </m:r>
                          <m:r>
                            <a:rPr lang="en-GB" i="1">
                              <a:latin typeface="Cambria Math" panose="02040503050406030204" pitchFamily="18" charset="0"/>
                            </a:rPr>
                            <m:t>𝑛</m:t>
                          </m:r>
                        </m:sup>
                      </m:sSubSup>
                      <m:r>
                        <a:rPr lang="en-GB" i="1">
                          <a:latin typeface="Cambria Math" panose="02040503050406030204" pitchFamily="18" charset="0"/>
                        </a:rPr>
                        <m:t>𝑓</m:t>
                      </m:r>
                      <m:r>
                        <a:rPr lang="en-GB" i="1">
                          <a:latin typeface="Cambria Math" panose="02040503050406030204" pitchFamily="18" charset="0"/>
                        </a:rPr>
                        <m:t>(</m:t>
                      </m:r>
                      <m:r>
                        <a:rPr lang="en-GB" i="1">
                          <a:latin typeface="Cambria Math" panose="02040503050406030204" pitchFamily="18" charset="0"/>
                        </a:rPr>
                        <m:t>𝑥</m:t>
                      </m:r>
                      <m:r>
                        <a:rPr lang="en-GB" i="1">
                          <a:latin typeface="Cambria Math" panose="02040503050406030204" pitchFamily="18" charset="0"/>
                        </a:rPr>
                        <m:t>)≡</m:t>
                      </m:r>
                      <m:sSup>
                        <m:sSupPr>
                          <m:ctrlPr>
                            <a:rPr lang="en-GB"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𝑓</m:t>
                          </m:r>
                        </m:e>
                        <m:sup>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𝑛</m:t>
                              </m:r>
                            </m:e>
                          </m:d>
                        </m:sup>
                      </m:s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box>
                        <m:boxPr>
                          <m:ctrlPr>
                            <a:rPr lang="en-GB" b="0" i="1" smtClean="0">
                              <a:latin typeface="Cambria Math" panose="02040503050406030204" pitchFamily="18" charset="0"/>
                            </a:rPr>
                          </m:ctrlPr>
                        </m:boxPr>
                        <m:e>
                          <m:argPr>
                            <m:argSz m:val="-1"/>
                          </m:argP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𝑑</m:t>
                                  </m:r>
                                </m:e>
                                <m:sup>
                                  <m:r>
                                    <a:rPr lang="en-GB" b="0" i="1" smtClean="0">
                                      <a:latin typeface="Cambria Math" panose="02040503050406030204" pitchFamily="18" charset="0"/>
                                    </a:rPr>
                                    <m:t>𝑛</m:t>
                                  </m:r>
                                </m:sup>
                              </m:sSup>
                            </m:num>
                            <m:den>
                              <m:sSup>
                                <m:sSupPr>
                                  <m:ctrlPr>
                                    <a:rPr lang="en-GB" b="0" i="1" smtClean="0">
                                      <a:latin typeface="Cambria Math" panose="02040503050406030204" pitchFamily="18" charset="0"/>
                                    </a:rPr>
                                  </m:ctrlPr>
                                </m:sSupPr>
                                <m:e>
                                  <m:r>
                                    <a:rPr lang="en-GB" b="0" i="1" smtClean="0">
                                      <a:latin typeface="Cambria Math" panose="02040503050406030204" pitchFamily="18" charset="0"/>
                                    </a:rPr>
                                    <m:t>𝑑𝑥</m:t>
                                  </m:r>
                                </m:e>
                                <m:sup>
                                  <m:r>
                                    <a:rPr lang="en-GB" b="0" i="1" smtClean="0">
                                      <a:latin typeface="Cambria Math" panose="02040503050406030204" pitchFamily="18" charset="0"/>
                                    </a:rPr>
                                    <m:t>𝑛</m:t>
                                  </m:r>
                                </m:sup>
                              </m:sSup>
                            </m:den>
                          </m:f>
                        </m:e>
                      </m:box>
                      <m:r>
                        <a:rPr lang="en-GB" b="0" i="1" smtClean="0">
                          <a:latin typeface="Cambria Math" panose="02040503050406030204" pitchFamily="18" charset="0"/>
                        </a:rPr>
                        <m:t> </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en-GB" dirty="0"/>
              </a:p>
              <a:p>
                <a:r>
                  <a:rPr lang="en-GB" dirty="0"/>
                  <a:t>Example:</a:t>
                </a:r>
              </a:p>
              <a:p>
                <a:pPr/>
                <a14:m>
                  <m:oMathPara xmlns:m="http://schemas.openxmlformats.org/officeDocument/2006/math">
                    <m:oMathParaPr>
                      <m:jc m:val="centerGroup"/>
                    </m:oMathParaPr>
                    <m:oMath xmlns:m="http://schemas.openxmlformats.org/officeDocument/2006/math">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𝐷</m:t>
                          </m:r>
                        </m:e>
                        <m:sub>
                          <m:r>
                            <a:rPr lang="en-GB" b="0" i="1" smtClean="0">
                              <a:latin typeface="Cambria Math" panose="02040503050406030204" pitchFamily="18" charset="0"/>
                            </a:rPr>
                            <m:t>𝑥</m:t>
                          </m:r>
                        </m:sub>
                        <m:sup>
                          <m:r>
                            <a:rPr lang="en-GB" b="0" i="1" smtClean="0">
                              <a:latin typeface="Cambria Math" panose="02040503050406030204" pitchFamily="18" charset="0"/>
                            </a:rPr>
                            <m:t>2</m:t>
                          </m:r>
                        </m:sup>
                      </m:sSubSup>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𝑓</m:t>
                          </m:r>
                        </m:e>
                        <m:sup>
                          <m:r>
                            <a:rPr lang="en-GB" b="0" i="1" smtClean="0">
                              <a:latin typeface="Cambria Math" panose="02040503050406030204" pitchFamily="18" charset="0"/>
                              <a:ea typeface="Cambria Math" panose="02040503050406030204" pitchFamily="18" charset="0"/>
                            </a:rPr>
                            <m:t>′′</m:t>
                          </m:r>
                        </m:sup>
                      </m:sSup>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m:t>
                      </m:r>
                      <m:box>
                        <m:boxPr>
                          <m:ctrlPr>
                            <a:rPr lang="en-GB" b="0" i="1" smtClean="0">
                              <a:latin typeface="Cambria Math" panose="02040503050406030204" pitchFamily="18" charset="0"/>
                            </a:rPr>
                          </m:ctrlPr>
                        </m:boxPr>
                        <m:e>
                          <m:argPr>
                            <m:argSz m:val="-1"/>
                          </m:argP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𝑑</m:t>
                                  </m:r>
                                </m:e>
                                <m:sup>
                                  <m:r>
                                    <a:rPr lang="en-GB" b="0" i="1" smtClean="0">
                                      <a:latin typeface="Cambria Math" panose="02040503050406030204" pitchFamily="18" charset="0"/>
                                    </a:rPr>
                                    <m:t>2</m:t>
                                  </m:r>
                                </m:sup>
                              </m:sSup>
                            </m:num>
                            <m:den>
                              <m:sSup>
                                <m:sSupPr>
                                  <m:ctrlPr>
                                    <a:rPr lang="en-GB" b="0" i="1" smtClean="0">
                                      <a:latin typeface="Cambria Math" panose="02040503050406030204" pitchFamily="18" charset="0"/>
                                    </a:rPr>
                                  </m:ctrlPr>
                                </m:sSupPr>
                                <m:e>
                                  <m:r>
                                    <a:rPr lang="en-GB" b="0" i="1" smtClean="0">
                                      <a:latin typeface="Cambria Math" panose="02040503050406030204" pitchFamily="18" charset="0"/>
                                    </a:rPr>
                                    <m:t>𝑑𝑥</m:t>
                                  </m:r>
                                </m:e>
                                <m:sup>
                                  <m:r>
                                    <a:rPr lang="en-GB" b="0" i="1" smtClean="0">
                                      <a:latin typeface="Cambria Math" panose="02040503050406030204" pitchFamily="18" charset="0"/>
                                    </a:rPr>
                                    <m:t>2</m:t>
                                  </m:r>
                                </m:sup>
                              </m:sSup>
                            </m:den>
                          </m:f>
                        </m:e>
                      </m:box>
                      <m:r>
                        <a:rPr lang="en-GB" b="0" i="1" smtClean="0">
                          <a:latin typeface="Cambria Math" panose="02040503050406030204" pitchFamily="18" charset="0"/>
                        </a:rPr>
                        <m:t> </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en-GB" dirty="0"/>
              </a:p>
              <a:p>
                <a:endParaRPr lang="en-GB" dirty="0"/>
              </a:p>
              <a:p>
                <a:pPr/>
                <a14:m>
                  <m:oMathPara xmlns:m="http://schemas.openxmlformats.org/officeDocument/2006/math">
                    <m:oMathParaPr>
                      <m:jc m:val="centerGroup"/>
                    </m:oMathParaPr>
                    <m:oMath xmlns:m="http://schemas.openxmlformats.org/officeDocument/2006/math">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𝐷</m:t>
                          </m:r>
                        </m:e>
                        <m:sub>
                          <m:r>
                            <a:rPr lang="en-GB" b="0" i="1" smtClean="0">
                              <a:latin typeface="Cambria Math" panose="02040503050406030204" pitchFamily="18" charset="0"/>
                            </a:rPr>
                            <m:t>𝑥</m:t>
                          </m:r>
                        </m:sub>
                        <m:sup>
                          <m:r>
                            <a:rPr lang="en-GB" b="0" i="1" smtClean="0">
                              <a:latin typeface="Cambria Math" panose="02040503050406030204" pitchFamily="18" charset="0"/>
                            </a:rPr>
                            <m:t>−1</m:t>
                          </m:r>
                        </m:sup>
                      </m:sSubSup>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sSubSup>
                            <m:sSubSupPr>
                              <m:ctrlPr>
                                <a:rPr lang="en-GB" i="1">
                                  <a:latin typeface="Cambria Math" panose="02040503050406030204" pitchFamily="18" charset="0"/>
                                </a:rPr>
                              </m:ctrlPr>
                            </m:sSubSupPr>
                            <m:e>
                              <m:r>
                                <a:rPr lang="en-GB" i="1">
                                  <a:latin typeface="Cambria Math" panose="02040503050406030204" pitchFamily="18" charset="0"/>
                                </a:rPr>
                                <m:t>𝐽</m:t>
                              </m:r>
                            </m:e>
                            <m:sub>
                              <m:r>
                                <a:rPr lang="en-GB" i="1">
                                  <a:latin typeface="Cambria Math" panose="02040503050406030204" pitchFamily="18" charset="0"/>
                                </a:rPr>
                                <m:t>𝑥</m:t>
                              </m:r>
                            </m:sub>
                            <m:sup>
                              <m:r>
                                <a:rPr lang="en-GB" b="0" i="1" smtClean="0">
                                  <a:latin typeface="Cambria Math" panose="02040503050406030204" pitchFamily="18" charset="0"/>
                                </a:rPr>
                                <m:t>1</m:t>
                              </m:r>
                            </m:sup>
                          </m:sSubSup>
                          <m:r>
                            <a:rPr lang="en-GB" i="1">
                              <a:latin typeface="Cambria Math" panose="02040503050406030204" pitchFamily="18" charset="0"/>
                            </a:rPr>
                            <m:t>𝑓</m:t>
                          </m:r>
                          <m:r>
                            <a:rPr lang="en-GB" i="1">
                              <a:latin typeface="Cambria Math" panose="02040503050406030204" pitchFamily="18" charset="0"/>
                            </a:rPr>
                            <m:t>(</m:t>
                          </m:r>
                          <m:r>
                            <a:rPr lang="en-GB" i="1">
                              <a:latin typeface="Cambria Math" panose="02040503050406030204" pitchFamily="18" charset="0"/>
                            </a:rPr>
                            <m:t>𝑥</m:t>
                          </m:r>
                          <m:r>
                            <a:rPr lang="en-GB" i="1">
                              <a:latin typeface="Cambria Math" panose="02040503050406030204" pitchFamily="18" charset="0"/>
                            </a:rPr>
                            <m:t>)≡</m:t>
                          </m:r>
                          <m:r>
                            <a:rPr lang="en-GB" i="1">
                              <a:latin typeface="Cambria Math" panose="02040503050406030204" pitchFamily="18" charset="0"/>
                              <a:ea typeface="Cambria Math" panose="02040503050406030204" pitchFamily="18" charset="0"/>
                            </a:rPr>
                            <m:t>𝑓</m:t>
                          </m:r>
                        </m:e>
                        <m:sup>
                          <m:r>
                            <a:rPr lang="en-GB" b="0" i="1" smtClean="0">
                              <a:latin typeface="Cambria Math" panose="02040503050406030204" pitchFamily="18" charset="0"/>
                              <a:ea typeface="Cambria Math" panose="02040503050406030204" pitchFamily="18" charset="0"/>
                            </a:rPr>
                            <m:t>(−1)</m:t>
                          </m:r>
                        </m:sup>
                      </m:sSup>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𝑥</m:t>
                      </m:r>
                      <m:r>
                        <a:rPr lang="en-GB" i="1">
                          <a:latin typeface="Cambria Math" panose="02040503050406030204" pitchFamily="18" charset="0"/>
                          <a:ea typeface="Cambria Math" panose="02040503050406030204" pitchFamily="18" charset="0"/>
                        </a:rPr>
                        <m:t>)≡</m:t>
                      </m:r>
                      <m:nary>
                        <m:naryPr>
                          <m:limLoc m:val="undOvr"/>
                          <m:subHide m:val="on"/>
                          <m:supHide m:val="on"/>
                          <m:ctrlPr>
                            <a:rPr lang="en-GB" b="0" i="1" smtClean="0">
                              <a:latin typeface="Cambria Math" panose="02040503050406030204" pitchFamily="18" charset="0"/>
                            </a:rPr>
                          </m:ctrlPr>
                        </m:naryPr>
                        <m:sub/>
                        <m:sup/>
                        <m:e>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e>
                      </m:nary>
                      <m:r>
                        <a:rPr lang="en-GB" b="0" i="1" smtClean="0">
                          <a:latin typeface="Cambria Math" panose="02040503050406030204" pitchFamily="18" charset="0"/>
                        </a:rPr>
                        <m:t>𝑑𝑥</m:t>
                      </m:r>
                    </m:oMath>
                  </m:oMathPara>
                </a14:m>
                <a:endParaRPr lang="en-GB" dirty="0"/>
              </a:p>
              <a:p>
                <a:r>
                  <a:rPr lang="en-GB" sz="1200" dirty="0"/>
                  <a:t>(N.B often subscript is dropped when it is apparent what we are applying the operator </a:t>
                </a:r>
                <a:r>
                  <a:rPr lang="en-GB" sz="1200" dirty="0" err="1"/>
                  <a:t>wrt</a:t>
                </a:r>
                <a:r>
                  <a:rPr lang="en-GB" sz="1200" dirty="0"/>
                  <a:t>.)</a:t>
                </a:r>
              </a:p>
            </p:txBody>
          </p:sp>
        </mc:Choice>
        <mc:Fallback xmlns="">
          <p:sp>
            <p:nvSpPr>
              <p:cNvPr id="3" name="Content Placeholder 2">
                <a:extLst>
                  <a:ext uri="{FF2B5EF4-FFF2-40B4-BE49-F238E27FC236}">
                    <a16:creationId xmlns:a16="http://schemas.microsoft.com/office/drawing/2014/main" id="{B0778D14-4BBE-4297-2131-7D9D03CD1933}"/>
                  </a:ext>
                </a:extLst>
              </p:cNvPr>
              <p:cNvSpPr>
                <a:spLocks noGrp="1" noRot="1" noChangeAspect="1" noMove="1" noResize="1" noEditPoints="1" noAdjustHandles="1" noChangeArrowheads="1" noChangeShapeType="1" noTextEdit="1"/>
              </p:cNvSpPr>
              <p:nvPr>
                <p:ph idx="1"/>
              </p:nvPr>
            </p:nvSpPr>
            <p:spPr>
              <a:blipFill>
                <a:blip r:embed="rId2"/>
                <a:stretch>
                  <a:fillRect l="-1309" t="-3261" b="-14855"/>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F4744772-CEEB-87D7-1BE5-C35937AE032F}"/>
              </a:ext>
            </a:extLst>
          </p:cNvPr>
          <p:cNvSpPr>
            <a:spLocks noGrp="1"/>
          </p:cNvSpPr>
          <p:nvPr>
            <p:ph type="ftr" sz="quarter" idx="3"/>
          </p:nvPr>
        </p:nvSpPr>
        <p:spPr/>
        <p:txBody>
          <a:bodyPr/>
          <a:lstStyle/>
          <a:p>
            <a:pPr rtl="0"/>
            <a:r>
              <a:rPr lang="en-GB" noProof="0" dirty="0"/>
              <a:t>Fractional Calculus</a:t>
            </a:r>
          </a:p>
        </p:txBody>
      </p:sp>
      <p:sp>
        <p:nvSpPr>
          <p:cNvPr id="6" name="Slide Number Placeholder 5">
            <a:extLst>
              <a:ext uri="{FF2B5EF4-FFF2-40B4-BE49-F238E27FC236}">
                <a16:creationId xmlns:a16="http://schemas.microsoft.com/office/drawing/2014/main" id="{A9E0E01F-3530-4F14-2275-6768AC92522A}"/>
              </a:ext>
            </a:extLst>
          </p:cNvPr>
          <p:cNvSpPr>
            <a:spLocks noGrp="1"/>
          </p:cNvSpPr>
          <p:nvPr>
            <p:ph type="sldNum" sz="quarter" idx="4"/>
          </p:nvPr>
        </p:nvSpPr>
        <p:spPr/>
        <p:txBody>
          <a:bodyPr/>
          <a:lstStyle/>
          <a:p>
            <a:pPr rtl="0"/>
            <a:fld id="{294A09A9-5501-47C1-A89A-A340965A2BE2}" type="slidenum">
              <a:rPr lang="en-GB" noProof="0" smtClean="0"/>
              <a:pPr rtl="0"/>
              <a:t>7</a:t>
            </a:fld>
            <a:endParaRPr lang="en-GB" noProof="0"/>
          </a:p>
        </p:txBody>
      </p:sp>
    </p:spTree>
    <p:extLst>
      <p:ext uri="{BB962C8B-B14F-4D97-AF65-F5344CB8AC3E}">
        <p14:creationId xmlns:p14="http://schemas.microsoft.com/office/powerpoint/2010/main" val="510862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48617-BC89-0589-DBD6-BBE2B22AFAB4}"/>
              </a:ext>
            </a:extLst>
          </p:cNvPr>
          <p:cNvSpPr>
            <a:spLocks noGrp="1"/>
          </p:cNvSpPr>
          <p:nvPr>
            <p:ph type="title"/>
          </p:nvPr>
        </p:nvSpPr>
        <p:spPr/>
        <p:txBody>
          <a:bodyPr/>
          <a:lstStyle/>
          <a:p>
            <a:r>
              <a:rPr lang="en-GB" dirty="0"/>
              <a:t>The Curious Question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DE27FD-ED7B-7D9D-B456-1E2519264A0E}"/>
                  </a:ext>
                </a:extLst>
              </p:cNvPr>
              <p:cNvSpPr>
                <a:spLocks noGrp="1"/>
              </p:cNvSpPr>
              <p:nvPr>
                <p:ph idx="1"/>
              </p:nvPr>
            </p:nvSpPr>
            <p:spPr/>
            <p:txBody>
              <a:bodyPr/>
              <a:lstStyle/>
              <a:p>
                <a:endParaRPr lang="en-GB"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Sup>
                        <m:sSubSupPr>
                          <m:ctrlPr>
                            <a:rPr lang="en-GB" i="1" smtClean="0">
                              <a:latin typeface="Cambria Math" panose="02040503050406030204" pitchFamily="18" charset="0"/>
                            </a:rPr>
                          </m:ctrlPr>
                        </m:sSubSupPr>
                        <m:e>
                          <m:r>
                            <a:rPr lang="en-GB" i="1">
                              <a:latin typeface="Cambria Math" panose="02040503050406030204" pitchFamily="18" charset="0"/>
                            </a:rPr>
                            <m:t>𝐷</m:t>
                          </m:r>
                        </m:e>
                        <m:sub>
                          <m:r>
                            <a:rPr lang="en-GB" i="1">
                              <a:latin typeface="Cambria Math" panose="02040503050406030204" pitchFamily="18" charset="0"/>
                            </a:rPr>
                            <m:t>𝑥</m:t>
                          </m:r>
                        </m:sub>
                        <m:sup>
                          <m:r>
                            <a:rPr lang="en-GB" b="0" i="1" smtClean="0">
                              <a:latin typeface="Cambria Math" panose="02040503050406030204" pitchFamily="18" charset="0"/>
                            </a:rPr>
                            <m:t>𝑛</m:t>
                          </m:r>
                        </m:sup>
                      </m:sSubSup>
                      <m:r>
                        <a:rPr lang="en-GB" i="1">
                          <a:latin typeface="Cambria Math" panose="02040503050406030204" pitchFamily="18" charset="0"/>
                        </a:rPr>
                        <m:t>𝑓</m:t>
                      </m:r>
                      <m:r>
                        <a:rPr lang="en-GB" i="1">
                          <a:latin typeface="Cambria Math" panose="02040503050406030204" pitchFamily="18" charset="0"/>
                        </a:rPr>
                        <m:t>(</m:t>
                      </m:r>
                      <m:r>
                        <a:rPr lang="en-GB" i="1">
                          <a:latin typeface="Cambria Math" panose="02040503050406030204" pitchFamily="18" charset="0"/>
                        </a:rPr>
                        <m:t>𝑥</m:t>
                      </m:r>
                      <m:r>
                        <a:rPr lang="en-GB" i="1">
                          <a:latin typeface="Cambria Math" panose="02040503050406030204" pitchFamily="18" charset="0"/>
                        </a:rPr>
                        <m:t>)≡</m:t>
                      </m:r>
                      <m:sSubSup>
                        <m:sSubSupPr>
                          <m:ctrlPr>
                            <a:rPr lang="en-GB" i="1">
                              <a:latin typeface="Cambria Math" panose="02040503050406030204" pitchFamily="18" charset="0"/>
                            </a:rPr>
                          </m:ctrlPr>
                        </m:sSubSupPr>
                        <m:e>
                          <m:r>
                            <a:rPr lang="en-GB" b="0" i="1" smtClean="0">
                              <a:latin typeface="Cambria Math" panose="02040503050406030204" pitchFamily="18" charset="0"/>
                            </a:rPr>
                            <m:t>𝐽</m:t>
                          </m:r>
                        </m:e>
                        <m:sub>
                          <m:r>
                            <a:rPr lang="en-GB" i="1">
                              <a:latin typeface="Cambria Math" panose="02040503050406030204" pitchFamily="18" charset="0"/>
                            </a:rPr>
                            <m:t>𝑥</m:t>
                          </m:r>
                        </m:sub>
                        <m:sup>
                          <m:r>
                            <a:rPr lang="en-GB" b="0" i="1" smtClean="0">
                              <a:latin typeface="Cambria Math" panose="02040503050406030204" pitchFamily="18" charset="0"/>
                            </a:rPr>
                            <m:t>−</m:t>
                          </m:r>
                          <m:r>
                            <a:rPr lang="en-GB" i="1">
                              <a:latin typeface="Cambria Math" panose="02040503050406030204" pitchFamily="18" charset="0"/>
                            </a:rPr>
                            <m:t>𝑛</m:t>
                          </m:r>
                        </m:sup>
                      </m:sSubSup>
                      <m:r>
                        <a:rPr lang="en-GB" i="1">
                          <a:latin typeface="Cambria Math" panose="02040503050406030204" pitchFamily="18" charset="0"/>
                        </a:rPr>
                        <m:t>𝑓</m:t>
                      </m:r>
                      <m:r>
                        <a:rPr lang="en-GB" i="1">
                          <a:latin typeface="Cambria Math" panose="02040503050406030204" pitchFamily="18" charset="0"/>
                        </a:rPr>
                        <m:t>(</m:t>
                      </m:r>
                      <m:r>
                        <a:rPr lang="en-GB" i="1">
                          <a:latin typeface="Cambria Math" panose="02040503050406030204" pitchFamily="18" charset="0"/>
                        </a:rPr>
                        <m:t>𝑥</m:t>
                      </m:r>
                      <m:r>
                        <a:rPr lang="en-GB" i="1">
                          <a:latin typeface="Cambria Math" panose="02040503050406030204" pitchFamily="18" charset="0"/>
                        </a:rPr>
                        <m:t>)≡</m:t>
                      </m:r>
                      <m:sSup>
                        <m:sSupPr>
                          <m:ctrlPr>
                            <a:rPr lang="en-GB"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𝑓</m:t>
                          </m:r>
                        </m:e>
                        <m:sup>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𝑛</m:t>
                              </m:r>
                            </m:e>
                          </m:d>
                        </m:sup>
                      </m:sSup>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box>
                        <m:boxPr>
                          <m:ctrlPr>
                            <a:rPr lang="en-GB" b="0" i="1" smtClean="0">
                              <a:latin typeface="Cambria Math" panose="02040503050406030204" pitchFamily="18" charset="0"/>
                            </a:rPr>
                          </m:ctrlPr>
                        </m:boxPr>
                        <m:e>
                          <m:argPr>
                            <m:argSz m:val="-1"/>
                          </m:argPr>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GB" b="0" i="1" smtClean="0">
                                      <a:latin typeface="Cambria Math" panose="02040503050406030204" pitchFamily="18" charset="0"/>
                                    </a:rPr>
                                    <m:t>𝑑</m:t>
                                  </m:r>
                                </m:e>
                                <m:sup>
                                  <m:r>
                                    <a:rPr lang="en-GB" b="0" i="1" smtClean="0">
                                      <a:latin typeface="Cambria Math" panose="02040503050406030204" pitchFamily="18" charset="0"/>
                                    </a:rPr>
                                    <m:t>𝑛</m:t>
                                  </m:r>
                                </m:sup>
                              </m:sSup>
                            </m:num>
                            <m:den>
                              <m:sSup>
                                <m:sSupPr>
                                  <m:ctrlPr>
                                    <a:rPr lang="en-GB" b="0" i="1" smtClean="0">
                                      <a:latin typeface="Cambria Math" panose="02040503050406030204" pitchFamily="18" charset="0"/>
                                    </a:rPr>
                                  </m:ctrlPr>
                                </m:sSupPr>
                                <m:e>
                                  <m:r>
                                    <a:rPr lang="en-GB" b="0" i="1" smtClean="0">
                                      <a:latin typeface="Cambria Math" panose="02040503050406030204" pitchFamily="18" charset="0"/>
                                    </a:rPr>
                                    <m:t>𝑑𝑥</m:t>
                                  </m:r>
                                </m:e>
                                <m:sup>
                                  <m:r>
                                    <a:rPr lang="en-GB" b="0" i="1" smtClean="0">
                                      <a:latin typeface="Cambria Math" panose="02040503050406030204" pitchFamily="18" charset="0"/>
                                    </a:rPr>
                                    <m:t>𝑛</m:t>
                                  </m:r>
                                </m:sup>
                              </m:sSup>
                            </m:den>
                          </m:f>
                        </m:e>
                      </m:box>
                      <m:r>
                        <a:rPr lang="en-GB" b="0" i="1" smtClean="0">
                          <a:latin typeface="Cambria Math" panose="02040503050406030204" pitchFamily="18" charset="0"/>
                        </a:rPr>
                        <m:t> </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m:oMathPara>
                </a14:m>
                <a:endParaRPr lang="en-GB" dirty="0"/>
              </a:p>
              <a:p>
                <a:pPr algn="ctr"/>
                <a:endParaRPr lang="en-GB" dirty="0"/>
              </a:p>
              <a:p>
                <a:pPr algn="ctr"/>
                <a:r>
                  <a:rPr lang="en-GB" dirty="0"/>
                  <a:t>‘What if n is not an integer (</a:t>
                </a:r>
                <a14:m>
                  <m:oMath xmlns:m="http://schemas.openxmlformats.org/officeDocument/2006/math">
                    <m:r>
                      <a:rPr lang="en-GB" b="0" i="1" smtClean="0">
                        <a:latin typeface="Cambria Math" panose="02040503050406030204" pitchFamily="18" charset="0"/>
                      </a:rPr>
                      <m:t>𝑛</m:t>
                    </m:r>
                    <m:r>
                      <a:rPr lang="en-GB" b="0" i="1" smtClean="0">
                        <a:latin typeface="Cambria Math" panose="02040503050406030204" pitchFamily="18" charset="0"/>
                      </a:rPr>
                      <m:t>∉ </m:t>
                    </m:r>
                    <m:r>
                      <a:rPr lang="en-GB" i="1">
                        <a:latin typeface="Cambria Math" panose="02040503050406030204" pitchFamily="18" charset="0"/>
                        <a:ea typeface="Cambria Math" panose="02040503050406030204" pitchFamily="18" charset="0"/>
                      </a:rPr>
                      <m:t>ℚ</m:t>
                    </m:r>
                  </m:oMath>
                </a14:m>
                <a:r>
                  <a:rPr lang="en-GB" dirty="0"/>
                  <a:t>)?’</a:t>
                </a:r>
              </a:p>
            </p:txBody>
          </p:sp>
        </mc:Choice>
        <mc:Fallback xmlns="">
          <p:sp>
            <p:nvSpPr>
              <p:cNvPr id="3" name="Content Placeholder 2">
                <a:extLst>
                  <a:ext uri="{FF2B5EF4-FFF2-40B4-BE49-F238E27FC236}">
                    <a16:creationId xmlns:a16="http://schemas.microsoft.com/office/drawing/2014/main" id="{CADE27FD-ED7B-7D9D-B456-1E2519264A0E}"/>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GB">
                    <a:noFill/>
                  </a:rPr>
                  <a:t> </a:t>
                </a:r>
              </a:p>
            </p:txBody>
          </p:sp>
        </mc:Fallback>
      </mc:AlternateContent>
      <p:sp>
        <p:nvSpPr>
          <p:cNvPr id="5" name="Footer Placeholder 4">
            <a:extLst>
              <a:ext uri="{FF2B5EF4-FFF2-40B4-BE49-F238E27FC236}">
                <a16:creationId xmlns:a16="http://schemas.microsoft.com/office/drawing/2014/main" id="{8C0842F4-1E39-1771-0DA5-6CBDFCBD11AC}"/>
              </a:ext>
            </a:extLst>
          </p:cNvPr>
          <p:cNvSpPr>
            <a:spLocks noGrp="1"/>
          </p:cNvSpPr>
          <p:nvPr>
            <p:ph type="ftr" sz="quarter" idx="3"/>
          </p:nvPr>
        </p:nvSpPr>
        <p:spPr/>
        <p:txBody>
          <a:bodyPr/>
          <a:lstStyle/>
          <a:p>
            <a:pPr rtl="0"/>
            <a:r>
              <a:rPr lang="en-GB" noProof="0" dirty="0"/>
              <a:t>Fractional Calculus</a:t>
            </a:r>
          </a:p>
        </p:txBody>
      </p:sp>
      <p:sp>
        <p:nvSpPr>
          <p:cNvPr id="6" name="Slide Number Placeholder 5">
            <a:extLst>
              <a:ext uri="{FF2B5EF4-FFF2-40B4-BE49-F238E27FC236}">
                <a16:creationId xmlns:a16="http://schemas.microsoft.com/office/drawing/2014/main" id="{749C6D67-3A92-EF6A-3C1D-39B293DB98AB}"/>
              </a:ext>
            </a:extLst>
          </p:cNvPr>
          <p:cNvSpPr>
            <a:spLocks noGrp="1"/>
          </p:cNvSpPr>
          <p:nvPr>
            <p:ph type="sldNum" sz="quarter" idx="4"/>
          </p:nvPr>
        </p:nvSpPr>
        <p:spPr/>
        <p:txBody>
          <a:bodyPr/>
          <a:lstStyle/>
          <a:p>
            <a:pPr rtl="0"/>
            <a:fld id="{294A09A9-5501-47C1-A89A-A340965A2BE2}" type="slidenum">
              <a:rPr lang="en-GB" noProof="0" smtClean="0"/>
              <a:pPr rtl="0"/>
              <a:t>8</a:t>
            </a:fld>
            <a:endParaRPr lang="en-GB" noProof="0"/>
          </a:p>
        </p:txBody>
      </p:sp>
    </p:spTree>
    <p:extLst>
      <p:ext uri="{BB962C8B-B14F-4D97-AF65-F5344CB8AC3E}">
        <p14:creationId xmlns:p14="http://schemas.microsoft.com/office/powerpoint/2010/main" val="3877059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D0E7F-6C2D-D21E-4808-C8063A40B3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5C7101-BE98-415D-2DFF-9A5B39682554}"/>
              </a:ext>
            </a:extLst>
          </p:cNvPr>
          <p:cNvSpPr>
            <a:spLocks noGrp="1"/>
          </p:cNvSpPr>
          <p:nvPr>
            <p:ph type="title"/>
          </p:nvPr>
        </p:nvSpPr>
        <p:spPr/>
        <p:txBody>
          <a:bodyPr/>
          <a:lstStyle/>
          <a:p>
            <a:r>
              <a:rPr lang="en-GB"/>
              <a:t>The starting point</a:t>
            </a:r>
            <a:endParaRPr lang="en-GB" dirty="0"/>
          </a:p>
        </p:txBody>
      </p:sp>
      <p:sp>
        <p:nvSpPr>
          <p:cNvPr id="3" name="Content Placeholder 2">
            <a:extLst>
              <a:ext uri="{FF2B5EF4-FFF2-40B4-BE49-F238E27FC236}">
                <a16:creationId xmlns:a16="http://schemas.microsoft.com/office/drawing/2014/main" id="{DE9743E4-6718-EF1A-E97E-98249CE3DECC}"/>
              </a:ext>
            </a:extLst>
          </p:cNvPr>
          <p:cNvSpPr>
            <a:spLocks noGrp="1"/>
          </p:cNvSpPr>
          <p:nvPr>
            <p:ph idx="1"/>
          </p:nvPr>
        </p:nvSpPr>
        <p:spPr/>
        <p:txBody>
          <a:bodyPr/>
          <a:lstStyle/>
          <a:p>
            <a:r>
              <a:rPr lang="en-GB" b="0" i="0" dirty="0">
                <a:effectLst/>
                <a:latin typeface="-apple-system"/>
              </a:rPr>
              <a:t>Intuition:</a:t>
            </a:r>
          </a:p>
          <a:p>
            <a:r>
              <a:rPr lang="en-GB" dirty="0">
                <a:latin typeface="-apple-system"/>
              </a:rPr>
              <a:t>Derivatives are more “well behaved” </a:t>
            </a:r>
            <a:r>
              <a:rPr lang="en-GB" dirty="0">
                <a:latin typeface="-apple-system"/>
                <a:sym typeface="Wingdings" panose="05000000000000000000" pitchFamily="2" charset="2"/>
              </a:rPr>
              <a:t> </a:t>
            </a:r>
            <a:r>
              <a:rPr lang="en-GB" dirty="0">
                <a:latin typeface="-apple-system"/>
              </a:rPr>
              <a:t>Start by generalising derivatives </a:t>
            </a:r>
          </a:p>
          <a:p>
            <a:endParaRPr lang="en-GB" b="0" i="0" dirty="0">
              <a:effectLst/>
              <a:latin typeface="-apple-system"/>
            </a:endParaRPr>
          </a:p>
          <a:p>
            <a:r>
              <a:rPr lang="en-GB" b="0" i="0" dirty="0">
                <a:effectLst/>
                <a:latin typeface="-apple-system"/>
              </a:rPr>
              <a:t>Reality…?</a:t>
            </a:r>
          </a:p>
          <a:p>
            <a:r>
              <a:rPr lang="en-GB" dirty="0">
                <a:latin typeface="-apple-system"/>
              </a:rPr>
              <a:t>(often cruel…)</a:t>
            </a:r>
          </a:p>
          <a:p>
            <a:pPr algn="ctr"/>
            <a:r>
              <a:rPr lang="en-GB" b="0" i="0" dirty="0">
                <a:effectLst/>
                <a:latin typeface="-apple-system"/>
              </a:rPr>
              <a:t>No </a:t>
            </a:r>
            <a:r>
              <a:rPr lang="en-GB" dirty="0">
                <a:latin typeface="-apple-system"/>
                <a:sym typeface="Wingdings" panose="05000000000000000000" pitchFamily="2" charset="2"/>
              </a:rPr>
              <a:t>:D</a:t>
            </a:r>
            <a:endParaRPr lang="en-GB" b="0" i="0" dirty="0">
              <a:effectLst/>
              <a:latin typeface="-apple-system"/>
            </a:endParaRPr>
          </a:p>
        </p:txBody>
      </p:sp>
      <p:sp>
        <p:nvSpPr>
          <p:cNvPr id="5" name="Footer Placeholder 4">
            <a:extLst>
              <a:ext uri="{FF2B5EF4-FFF2-40B4-BE49-F238E27FC236}">
                <a16:creationId xmlns:a16="http://schemas.microsoft.com/office/drawing/2014/main" id="{197CBA5B-6E0F-503B-D4F7-D811B34D8DC1}"/>
              </a:ext>
            </a:extLst>
          </p:cNvPr>
          <p:cNvSpPr>
            <a:spLocks noGrp="1"/>
          </p:cNvSpPr>
          <p:nvPr>
            <p:ph type="ftr" sz="quarter" idx="3"/>
          </p:nvPr>
        </p:nvSpPr>
        <p:spPr/>
        <p:txBody>
          <a:bodyPr/>
          <a:lstStyle/>
          <a:p>
            <a:pPr rtl="0"/>
            <a:r>
              <a:rPr lang="en-GB" noProof="0" dirty="0"/>
              <a:t>Fractional Calculus</a:t>
            </a:r>
          </a:p>
        </p:txBody>
      </p:sp>
      <p:sp>
        <p:nvSpPr>
          <p:cNvPr id="6" name="Slide Number Placeholder 5">
            <a:extLst>
              <a:ext uri="{FF2B5EF4-FFF2-40B4-BE49-F238E27FC236}">
                <a16:creationId xmlns:a16="http://schemas.microsoft.com/office/drawing/2014/main" id="{895C8B6D-3539-AC29-55E0-BF01F1CE6B74}"/>
              </a:ext>
            </a:extLst>
          </p:cNvPr>
          <p:cNvSpPr>
            <a:spLocks noGrp="1"/>
          </p:cNvSpPr>
          <p:nvPr>
            <p:ph type="sldNum" sz="quarter" idx="4"/>
          </p:nvPr>
        </p:nvSpPr>
        <p:spPr/>
        <p:txBody>
          <a:bodyPr/>
          <a:lstStyle/>
          <a:p>
            <a:pPr rtl="0"/>
            <a:fld id="{294A09A9-5501-47C1-A89A-A340965A2BE2}" type="slidenum">
              <a:rPr lang="en-GB" noProof="0" smtClean="0"/>
              <a:pPr rtl="0"/>
              <a:t>9</a:t>
            </a:fld>
            <a:endParaRPr lang="en-GB" noProof="0"/>
          </a:p>
        </p:txBody>
      </p:sp>
    </p:spTree>
    <p:extLst>
      <p:ext uri="{BB962C8B-B14F-4D97-AF65-F5344CB8AC3E}">
        <p14:creationId xmlns:p14="http://schemas.microsoft.com/office/powerpoint/2010/main" val="329001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59457595_TF45331398_Win32" id="{5659B9E0-3971-467D-9BA2-B20B39D641FE}" vid="{E6DA4EDB-46C2-4D45-9E99-6BB2FEEE47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334180-0405-413B-834A-44FA9E05ADB7}">
  <ds:schemaRefs>
    <ds:schemaRef ds:uri="http://schemas.microsoft.com/sharepoint/v3/contenttype/forms"/>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{50E80B03-457D-40D7-8533-3D0E3413A5F0}tf45331398_win32</Template>
  <TotalTime>358</TotalTime>
  <Words>1347</Words>
  <Application>Microsoft Office PowerPoint</Application>
  <PresentationFormat>Widescreen</PresentationFormat>
  <Paragraphs>379</Paragraphs>
  <Slides>45</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-apple-system</vt:lpstr>
      <vt:lpstr>Arial</vt:lpstr>
      <vt:lpstr>Calibri</vt:lpstr>
      <vt:lpstr>Cambria Math</vt:lpstr>
      <vt:lpstr>Tenorite</vt:lpstr>
      <vt:lpstr>Times New Roman</vt:lpstr>
      <vt:lpstr>Office Theme</vt:lpstr>
      <vt:lpstr>Fractional Dynamics in Physical Science</vt:lpstr>
      <vt:lpstr>Objectives </vt:lpstr>
      <vt:lpstr>A Brief History of Fractional Calculus</vt:lpstr>
      <vt:lpstr>Leibniz’s Letter in 1695</vt:lpstr>
      <vt:lpstr>Timeline (not to scale)</vt:lpstr>
      <vt:lpstr>Fractional Calculus 101</vt:lpstr>
      <vt:lpstr>Euler’s Notation</vt:lpstr>
      <vt:lpstr>The Curious Question</vt:lpstr>
      <vt:lpstr>The starting point</vt:lpstr>
      <vt:lpstr>The starting point</vt:lpstr>
      <vt:lpstr>A neat ‘trick’</vt:lpstr>
      <vt:lpstr>Back to the drawing board…</vt:lpstr>
      <vt:lpstr>Back to the drawing board…</vt:lpstr>
      <vt:lpstr>Toolbox</vt:lpstr>
      <vt:lpstr>Standard Results:</vt:lpstr>
      <vt:lpstr>The Physics Bits</vt:lpstr>
      <vt:lpstr>Tautochrone</vt:lpstr>
      <vt:lpstr>Applying FC…</vt:lpstr>
      <vt:lpstr>Tautochrone using FC</vt:lpstr>
      <vt:lpstr>SHO:</vt:lpstr>
      <vt:lpstr>SHO:</vt:lpstr>
      <vt:lpstr>Side Note:</vt:lpstr>
      <vt:lpstr>SHO Fractional:</vt:lpstr>
      <vt:lpstr>Damping!?</vt:lpstr>
      <vt:lpstr>Memory Effect</vt:lpstr>
      <vt:lpstr>Applying to QM</vt:lpstr>
      <vt:lpstr>FC applied to QM</vt:lpstr>
      <vt:lpstr>Plane Wave</vt:lpstr>
      <vt:lpstr>Plane Wave</vt:lpstr>
      <vt:lpstr>Plane Wave</vt:lpstr>
      <vt:lpstr>Plane Wave</vt:lpstr>
      <vt:lpstr>Plane Wave</vt:lpstr>
      <vt:lpstr>Plane Wave</vt:lpstr>
      <vt:lpstr>Plane Wave</vt:lpstr>
      <vt:lpstr>Plane Wave</vt:lpstr>
      <vt:lpstr>Plane Wave</vt:lpstr>
      <vt:lpstr>Plane Wave</vt:lpstr>
      <vt:lpstr>Plane Wave</vt:lpstr>
      <vt:lpstr>Plane Wave</vt:lpstr>
      <vt:lpstr>Particle in a Box</vt:lpstr>
      <vt:lpstr>Open Problems</vt:lpstr>
      <vt:lpstr>Open Problems</vt:lpstr>
      <vt:lpstr>Summary</vt:lpstr>
      <vt:lpstr>Summary</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 Ka (2024)</dc:creator>
  <cp:lastModifiedBy>Ho, Ka (2024)</cp:lastModifiedBy>
  <cp:revision>1</cp:revision>
  <dcterms:created xsi:type="dcterms:W3CDTF">2024-12-20T02:22:04Z</dcterms:created>
  <dcterms:modified xsi:type="dcterms:W3CDTF">2025-03-30T23:36:57Z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