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65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A784F-8BF9-4D54-82AD-0432A2BFBE0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5B615-948B-43A8-832F-1E60EC26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B467-40B7-4A23-BE2F-9728B0DDD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35672-5508-4040-BD77-047DE6F45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2361-B282-4AD0-861F-CA34F7BB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DAC5-D2E3-4C4A-8994-31AE2687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E72F5-1362-4EC8-82F6-D3D867AA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9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46AB-4946-4B0A-A547-6CF00334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663AD-4CDC-4121-A5EB-CEB6655E1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5E65-C3FA-45F8-A4BC-A9CC09A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3046-6751-458E-AD43-3ADA2F2F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68BE-9A01-4C78-A7AC-54687142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54878-183B-4868-BA3F-924394475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BC635-7F9E-433F-86D1-5FCF049A7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1BEB-A9F0-47DA-91C8-DBF0A588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BD3C-FD8E-4B7F-AD14-EEC3187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5ADF-23A8-4F00-8A92-3CF02D0E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4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DCD3-6C1B-4E75-BFE6-7A7B91D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498-5A06-4592-B8C1-66163A2F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F72F-B1C5-41B1-B3D9-7E118142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F97F-44B3-4032-AEB3-88AB7CBA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34CD-7B91-4F59-9120-2DA062EA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2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ADDB-B275-4190-B743-27D10EFD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57CA0-6033-4432-976C-8FACD75D6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D9FC-CE6F-4186-83AA-43B35A69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3B19-86E3-49E2-BEDC-79D73A68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693D-96F7-4707-B2BC-B5DBDDEF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9EBA-F2A9-40FC-8EBB-64A4AFDE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E8C3-63A5-411A-9539-6EB600E71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013B7-1CE9-46C8-80A5-63592B202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7A7A2-C754-4ACA-A254-AB27282B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FAD7F-6B68-4565-B036-464B61ED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F0215-0C79-43D0-B440-DA47A385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3B99-FA11-4061-8A29-3EF375FB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A56E-1320-49CE-BBF3-619C0D49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464BF-C42D-416D-8C39-802EE7D54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319C1-E3D1-4EA0-9200-B8A94FE8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01129-EB3E-4311-B000-A6850CD5A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1FA4A-19EF-4345-89A7-781A698A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80C9C-1A22-4805-874F-F935D722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9C295-B80A-414C-8112-EFFE63E9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C0E9-757D-48FD-87A7-7CA21607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47E8A-0666-48AC-97EE-8B73C57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18402-25EA-4ED2-BB52-BA96E4C8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61926-7AAB-4467-9B53-17CDB78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CF3E9-0272-49A6-A46F-47B23B69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4EAC7-12CB-421B-B910-8911713C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8F21-862E-4FAA-AD58-5D8069D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25D9-67DE-4CC0-AA59-A0FDAE43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98A8-7DBB-47B2-BEB4-795CB596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F6335-7FDC-468D-96F9-CE0B045EB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7B6FD-2281-40A4-ADEE-0609F87B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95C3-9C21-4F6E-A944-A46AC40C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DDCEB-74C3-4982-8337-65379CD8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72EC-88A1-4844-8636-6ED4123D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3EED0-A1FA-474D-83AC-3A5E73A7A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AD944-7A85-483D-BBB2-F0F12DB08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A97A3-DFA8-44F4-AFFB-5AA97E5B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DB9E-E266-4ED7-8AC3-A6B130B7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37D3-4A4D-4693-9022-227472FC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D5E67-0DEE-42A9-89E8-1DE83950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28FF9-46FD-4CA6-83D7-9CA2F1658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DB2C2-4D9B-48DD-851A-9D454DE80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571-38F2-4F73-B523-6EB95170224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4B6F-6D05-4541-914E-53D3FF85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684F-56A0-44B6-A644-A8D442D2F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onrad.Meyer-reed@colorado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593F-7395-4994-A0D0-255639C2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68" y="1181608"/>
            <a:ext cx="9884664" cy="1461706"/>
          </a:xfrm>
        </p:spPr>
        <p:txBody>
          <a:bodyPr>
            <a:noAutofit/>
          </a:bodyPr>
          <a:lstStyle/>
          <a:p>
            <a:r>
              <a:rPr lang="en-US" sz="4400" dirty="0"/>
              <a:t>Spatial and storm-time dependence of electron microburst pitch angle isotropy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CD7C5-C16C-42CB-A5B0-2351946F4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519" y="3221721"/>
            <a:ext cx="4855829" cy="992966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Conrad Meyer-Reed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83674BD-C9F7-4724-8E65-AD0CAFAA8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26" y="4818000"/>
            <a:ext cx="5063745" cy="17167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874A022-3B2B-40D0-B7F5-A18930144CA0}"/>
              </a:ext>
            </a:extLst>
          </p:cNvPr>
          <p:cNvSpPr txBox="1">
            <a:spLocks/>
          </p:cNvSpPr>
          <p:nvPr/>
        </p:nvSpPr>
        <p:spPr>
          <a:xfrm>
            <a:off x="6361652" y="3221721"/>
            <a:ext cx="4855829" cy="992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Co-authors:</a:t>
            </a:r>
          </a:p>
          <a:p>
            <a:r>
              <a:rPr lang="en-US" dirty="0"/>
              <a:t>Lauren Blum, Mike Shumko</a:t>
            </a:r>
          </a:p>
        </p:txBody>
      </p:sp>
    </p:spTree>
    <p:extLst>
      <p:ext uri="{BB962C8B-B14F-4D97-AF65-F5344CB8AC3E}">
        <p14:creationId xmlns:p14="http://schemas.microsoft.com/office/powerpoint/2010/main" val="7952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2AEB-365B-49D0-9B4C-79C979E7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63EC-6282-4A2E-844E-FB6534F7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1976" cy="324015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 (Body)"/>
                <a:cs typeface="Calibri" panose="020F0502020204030204" pitchFamily="34" charset="0"/>
              </a:rPr>
              <a:t>This study uses electron count data from the SAMPEX satellite to calculate a qualitative measurement of electron pitch angle isotropy associated with microbursts</a:t>
            </a:r>
          </a:p>
          <a:p>
            <a:r>
              <a:rPr lang="en-US" sz="2000" dirty="0">
                <a:latin typeface="Calibri (Body)"/>
                <a:cs typeface="Calibri" panose="020F0502020204030204" pitchFamily="34" charset="0"/>
              </a:rPr>
              <a:t>By correlating microburst isotropy with magnitude, L-Shell, MLT, Dst, and AE, we can better understand the electron loss mechanisms in the Earth’s radiation belts</a:t>
            </a:r>
          </a:p>
        </p:txBody>
      </p:sp>
      <p:pic>
        <p:nvPicPr>
          <p:cNvPr id="2050" name="Picture 2" descr="SAMPEX: 20 Years Watching the Sun –">
            <a:extLst>
              <a:ext uri="{FF2B5EF4-FFF2-40B4-BE49-F238E27FC236}">
                <a16:creationId xmlns:a16="http://schemas.microsoft.com/office/drawing/2014/main" id="{9D4D6021-F55E-4888-83A1-454D0F48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513" y="383509"/>
            <a:ext cx="4033250" cy="288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9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C4304B1C-008F-495E-B375-D5C26078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4894"/>
            <a:ext cx="3901519" cy="334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FFF59-A7F3-4D06-82DF-C6217677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72E3E74-A7CA-46E3-A4A0-78A2A5D3B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5" b="1"/>
          <a:stretch/>
        </p:blipFill>
        <p:spPr bwMode="auto">
          <a:xfrm>
            <a:off x="320337" y="3703320"/>
            <a:ext cx="3388353" cy="278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9E284C-E130-4205-B793-3A396FFD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33" y="1627999"/>
            <a:ext cx="7126303" cy="1526681"/>
          </a:xfrm>
        </p:spPr>
        <p:txBody>
          <a:bodyPr>
            <a:noAutofit/>
          </a:bodyPr>
          <a:lstStyle/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r>
              <a:rPr lang="en-US" sz="2000" dirty="0">
                <a:cs typeface="Calibri" panose="020F0502020204030204" pitchFamily="34" charset="0"/>
              </a:rPr>
              <a:t>High isotropy corresponds to more electron precipitation; low isotropy corresponds to less electron precipitation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r>
              <a:rPr lang="en-US" sz="2000" dirty="0">
                <a:cs typeface="Calibri" panose="020F0502020204030204" pitchFamily="34" charset="0"/>
              </a:rPr>
              <a:t>Low magnitude microbursts are widely varying in isotropy; high magnitude microbursts are more isotropic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D16650-2D16-47CF-B580-DE8056AD7278}"/>
              </a:ext>
            </a:extLst>
          </p:cNvPr>
          <p:cNvSpPr txBox="1">
            <a:spLocks/>
          </p:cNvSpPr>
          <p:nvPr/>
        </p:nvSpPr>
        <p:spPr>
          <a:xfrm>
            <a:off x="3541855" y="4094557"/>
            <a:ext cx="8287512" cy="227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 startAt="3"/>
            </a:pP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93C028-0F46-43D8-9F57-5A6DB9686936}"/>
              </a:ext>
            </a:extLst>
          </p:cNvPr>
          <p:cNvSpPr txBox="1">
            <a:spLocks/>
          </p:cNvSpPr>
          <p:nvPr/>
        </p:nvSpPr>
        <p:spPr>
          <a:xfrm>
            <a:off x="3708690" y="4158272"/>
            <a:ext cx="8287512" cy="227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 startAt="3"/>
            </a:pPr>
            <a:r>
              <a:rPr lang="en-US" sz="2000" dirty="0">
                <a:latin typeface="Calibri (Body)"/>
                <a:cs typeface="Calibri" panose="020F0502020204030204" pitchFamily="34" charset="0"/>
              </a:rPr>
              <a:t>Microburst isotropy compared to background is highest in the evening magnetic local time region and lowest in the noon region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 startAt="3"/>
            </a:pPr>
            <a:r>
              <a:rPr lang="en-US" sz="2000" dirty="0">
                <a:latin typeface="Calibri (Body)"/>
                <a:cs typeface="Calibri" panose="020F0502020204030204" pitchFamily="34" charset="0"/>
              </a:rPr>
              <a:t>Microburst isotropy compared to background is highest during the initial phase and lowest during the recovery phase of intense geomagnetic storms</a:t>
            </a:r>
            <a:endParaRPr lang="en-US" sz="2000" dirty="0">
              <a:cs typeface="Calibri" panose="020F050202020403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 startAt="3"/>
            </a:pPr>
            <a:endParaRPr lang="en-US" sz="2000" dirty="0">
              <a:cs typeface="Calibri" panose="020F050202020403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 startAt="3"/>
            </a:pPr>
            <a:endParaRPr lang="en-US" sz="2000" dirty="0">
              <a:cs typeface="Calibri" panose="020F050202020403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arenR" startAt="3"/>
            </a:pP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706B79-56E8-473F-80B4-D1E0C31C0AD9}"/>
              </a:ext>
            </a:extLst>
          </p:cNvPr>
          <p:cNvSpPr/>
          <p:nvPr/>
        </p:nvSpPr>
        <p:spPr>
          <a:xfrm>
            <a:off x="320337" y="3429000"/>
            <a:ext cx="311007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292929"/>
                </a:solidFill>
                <a:latin typeface="Calibri (Body)"/>
              </a:rPr>
              <a:t>Median Microburst Isotropy vs MLT and L-Shell</a:t>
            </a:r>
          </a:p>
        </p:txBody>
      </p:sp>
    </p:spTree>
    <p:extLst>
      <p:ext uri="{BB962C8B-B14F-4D97-AF65-F5344CB8AC3E}">
        <p14:creationId xmlns:p14="http://schemas.microsoft.com/office/powerpoint/2010/main" val="21532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04D8-107D-44F7-8DCC-BBCBE39F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910A-C7FE-4B83-80F8-E64A5A38B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Contact information:</a:t>
            </a:r>
          </a:p>
          <a:p>
            <a:pPr lvl="1"/>
            <a:r>
              <a:rPr lang="en-US" sz="2200" dirty="0">
                <a:latin typeface="Calibri (Body)"/>
              </a:rPr>
              <a:t>Email: 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Calibri (Body)"/>
                <a:hlinkClick r:id="rId2"/>
              </a:rPr>
              <a:t>Conrad.Meyer-reed@colorado.edu</a:t>
            </a:r>
            <a:endParaRPr lang="en-US" sz="2200" b="0" i="0" dirty="0">
              <a:solidFill>
                <a:srgbClr val="202124"/>
              </a:solidFill>
              <a:effectLst/>
              <a:latin typeface="Calibri (Body)"/>
            </a:endParaRPr>
          </a:p>
          <a:p>
            <a:pPr lvl="1"/>
            <a:r>
              <a:rPr lang="en-US" sz="2200" b="0" i="0" dirty="0">
                <a:solidFill>
                  <a:srgbClr val="202124"/>
                </a:solidFill>
                <a:effectLst/>
                <a:latin typeface="Calibri (Body)"/>
              </a:rPr>
              <a:t>Cell: (574) 538-8023</a:t>
            </a:r>
          </a:p>
        </p:txBody>
      </p:sp>
    </p:spTree>
    <p:extLst>
      <p:ext uri="{BB962C8B-B14F-4D97-AF65-F5344CB8AC3E}">
        <p14:creationId xmlns:p14="http://schemas.microsoft.com/office/powerpoint/2010/main" val="262092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5682</TotalTime>
  <Words>176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(Body)</vt:lpstr>
      <vt:lpstr>Calibri Light</vt:lpstr>
      <vt:lpstr>Office Theme</vt:lpstr>
      <vt:lpstr>Spatial and storm-time dependence of electron microburst pitch angle isotropy</vt:lpstr>
      <vt:lpstr>Abstract</vt:lpstr>
      <vt:lpstr>Key Findings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and storm-time dependence of electron microburst pitch angle anisotropy</dc:title>
  <dc:creator>Conrad Meyer-reed</dc:creator>
  <cp:lastModifiedBy>Conrad Meyer-reed</cp:lastModifiedBy>
  <cp:revision>30</cp:revision>
  <dcterms:created xsi:type="dcterms:W3CDTF">2021-11-23T21:47:50Z</dcterms:created>
  <dcterms:modified xsi:type="dcterms:W3CDTF">2021-12-08T04:15:42Z</dcterms:modified>
</cp:coreProperties>
</file>