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E64-8A04-445A-9180-671A65EE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378174"/>
            <a:ext cx="4852386" cy="43124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68" y="2496003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923279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379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14</cp:revision>
  <dcterms:created xsi:type="dcterms:W3CDTF">2021-04-16T20:17:53Z</dcterms:created>
  <dcterms:modified xsi:type="dcterms:W3CDTF">2021-10-26T22:45:30Z</dcterms:modified>
</cp:coreProperties>
</file>