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5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0194-B002-4059-AD9B-5CD4DD0491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25F896-9C61-426A-B4E4-12BE6BE6EC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1A967-94FF-40E4-983E-77C344AA9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9C11-5B5E-415B-90E3-454B03339D72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0CDBC-22AA-4F84-B543-42FD10A2E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EFCE1-4C3E-4B2E-B58C-4743634A9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CCD69-F5F6-462A-A121-587ADB2ED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697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72947-8BA3-4497-A560-9712C1E5F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725F05-DBAF-4208-ABA6-3E3D114C10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D11A9-9F44-4AC2-8CA1-C377BE65C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9C11-5B5E-415B-90E3-454B03339D72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6E326-5C6F-4329-B5D0-ABD9C7277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03A26-465C-446E-BD1F-7B0C23EF7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CCD69-F5F6-462A-A121-587ADB2ED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369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97886B-A933-4328-9321-EC282A567F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13F855-9A14-4627-95F9-E1F959FBE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861B6-3394-4C60-8E70-FE2FB5562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9C11-5B5E-415B-90E3-454B03339D72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35F39-0C75-4C83-A63B-EB0DAB028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DD22A-3919-4DA6-8F3F-25CC9B965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CCD69-F5F6-462A-A121-587ADB2ED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281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41E28-82E8-463B-AC53-EFC3DF7A6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620BE-3CEC-4D05-838E-BCAE8623A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31AAE-9A67-4090-8EA7-159C71684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9C11-5B5E-415B-90E3-454B03339D72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C3774-09F1-4D7D-B7C7-186B46DE0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0F088-EF54-4D1F-BA61-15910F665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CCD69-F5F6-462A-A121-587ADB2ED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889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48126-9DF1-4FEB-B318-C0C50BF38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49819-E7A5-437C-AA92-49C8669AC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A9306-E063-4B54-A711-3B9A3CF7E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9C11-5B5E-415B-90E3-454B03339D72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FA290-359C-40DF-BB38-C1C5B7CDE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838B4-FF48-47F3-B622-29DB1B1EC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CCD69-F5F6-462A-A121-587ADB2ED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631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C234F-942F-4AEB-A800-30767D4DE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3ADF7-B526-434C-BBD4-252E3DBB42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C077E7-193D-4B98-BD2C-61B94421A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FF95B8-41AB-4DBB-9431-3869F4406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9C11-5B5E-415B-90E3-454B03339D72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56012-AF2B-4A4F-8E06-6C80C0CBE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2AEFC5-BB5A-4C63-A70A-EA77B9489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CCD69-F5F6-462A-A121-587ADB2ED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308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D6646-2854-445C-8381-DEF7ED12B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C4258-A4C9-4FD7-A6C5-831788F6D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B2E5F7-3A53-46FD-AE1E-5B1B89DCF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8EF7F8-DB04-47F7-A368-03155CC4EC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2A0AFF-B8E9-49CE-9795-3BFC74EE36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8E7C4F-4586-44B0-8150-2CED7CF6C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9C11-5B5E-415B-90E3-454B03339D72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B59429-7AC5-477D-93C1-DB840867B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BE4C85-FC71-4637-B31D-B4162B772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CCD69-F5F6-462A-A121-587ADB2ED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344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49AAB-F82B-4696-A688-5D3174868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DFC389-4BDD-4BE2-A8D5-3E2F200F6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9C11-5B5E-415B-90E3-454B03339D72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65D02B-8F3A-4B5C-9C69-67640C50D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F54711-EACC-4677-9D8C-87FBC49F1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CCD69-F5F6-462A-A121-587ADB2ED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792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1E0F73-1B95-43F4-8FB2-3B62E09CA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9C11-5B5E-415B-90E3-454B03339D72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50D00C-6D67-484D-A763-DB981EA53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5795F-A97E-4AE2-B474-F768787C3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CCD69-F5F6-462A-A121-587ADB2ED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75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01B27-1224-4FCA-B347-13AA219BB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3162A-1C3B-4CB9-BEEE-12FED5F97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F32124-6BB2-4C5F-A663-A052DAFA1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89317B-9DBB-4E3F-B155-DDF81A7FD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9C11-5B5E-415B-90E3-454B03339D72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05BE9-5368-40AC-BEAC-6D746DB49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5F8DC7-2596-497F-9E31-FB44722C7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CCD69-F5F6-462A-A121-587ADB2ED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14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BDB62-ACB7-469C-A0C1-3AC3964E4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293CE6-B137-446A-A3AD-1BC7985E36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D7C8F9-8074-4EAC-BD92-B553AB71FA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29A1E7-00F0-43DD-A22F-071C07FAD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9C11-5B5E-415B-90E3-454B03339D72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66C3E4-1969-4B4E-AB9D-261B96150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2228C9-2256-47F0-A4B3-F4C259826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CCD69-F5F6-462A-A121-587ADB2ED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55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083BC4-3FEF-4CDE-8E70-1E02EC210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4DB1C-C948-44E1-A830-63315580D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D89F8-7E97-47DE-8786-39CD746529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29C11-5B5E-415B-90E3-454B03339D72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AF57A-DF84-46F9-ABB6-7346C238AB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0A6A0-7C23-415D-8CD4-E05E235C4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CCD69-F5F6-462A-A121-587ADB2ED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690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01943-1CFC-485C-9936-5F4E7E24EA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Isotropy vs Storm time Phases and AE Indices</a:t>
            </a:r>
          </a:p>
        </p:txBody>
      </p:sp>
    </p:spTree>
    <p:extLst>
      <p:ext uri="{BB962C8B-B14F-4D97-AF65-F5344CB8AC3E}">
        <p14:creationId xmlns:p14="http://schemas.microsoft.com/office/powerpoint/2010/main" val="3300361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F964F-D38A-4630-B8AC-4EF77AE43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84" y="28853"/>
            <a:ext cx="10515600" cy="1325563"/>
          </a:xfrm>
        </p:spPr>
        <p:txBody>
          <a:bodyPr/>
          <a:lstStyle/>
          <a:p>
            <a:r>
              <a:rPr lang="en-US" dirty="0"/>
              <a:t>Isotropy vs Stormtime Phases</a:t>
            </a:r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BE152112-CEBD-4EF1-903C-433DEAD12F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84" y="1152308"/>
            <a:ext cx="3720232" cy="2621762"/>
          </a:xfrm>
          <a:prstGeom prst="rect">
            <a:avLst/>
          </a:prstGeom>
        </p:spPr>
      </p:pic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1230AEA8-3472-450E-A297-CC2FBA265F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84" y="3946988"/>
            <a:ext cx="3720232" cy="2621762"/>
          </a:xfrm>
          <a:prstGeom prst="rect">
            <a:avLst/>
          </a:prstGeom>
        </p:spPr>
      </p:pic>
      <p:pic>
        <p:nvPicPr>
          <p:cNvPr id="9" name="Picture 8" descr="Chart, box and whisker chart&#10;&#10;Description automatically generated">
            <a:extLst>
              <a:ext uri="{FF2B5EF4-FFF2-40B4-BE49-F238E27FC236}">
                <a16:creationId xmlns:a16="http://schemas.microsoft.com/office/drawing/2014/main" id="{CADA6793-79AF-4535-A12C-842F4AA220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732" y="1152308"/>
            <a:ext cx="3720232" cy="2621762"/>
          </a:xfrm>
          <a:prstGeom prst="rect">
            <a:avLst/>
          </a:prstGeom>
        </p:spPr>
      </p:pic>
      <p:pic>
        <p:nvPicPr>
          <p:cNvPr id="11" name="Picture 10" descr="Chart, box and whisker chart&#10;&#10;Description automatically generated">
            <a:extLst>
              <a:ext uri="{FF2B5EF4-FFF2-40B4-BE49-F238E27FC236}">
                <a16:creationId xmlns:a16="http://schemas.microsoft.com/office/drawing/2014/main" id="{BF7E53D4-BDD9-4DC1-8DAB-DC8A2DBA85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732" y="3946988"/>
            <a:ext cx="3720232" cy="2621762"/>
          </a:xfrm>
          <a:prstGeom prst="rect">
            <a:avLst/>
          </a:prstGeom>
        </p:spPr>
      </p:pic>
      <p:pic>
        <p:nvPicPr>
          <p:cNvPr id="13" name="Picture 12" descr="Chart, box and whisker chart&#10;&#10;Description automatically generated">
            <a:extLst>
              <a:ext uri="{FF2B5EF4-FFF2-40B4-BE49-F238E27FC236}">
                <a16:creationId xmlns:a16="http://schemas.microsoft.com/office/drawing/2014/main" id="{0E27B7C1-935A-44CA-AA0F-419E141E65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979" y="1152308"/>
            <a:ext cx="3768783" cy="2621762"/>
          </a:xfrm>
          <a:prstGeom prst="rect">
            <a:avLst/>
          </a:prstGeom>
        </p:spPr>
      </p:pic>
      <p:pic>
        <p:nvPicPr>
          <p:cNvPr id="15" name="Picture 14" descr="Chart, box and whisker chart&#10;&#10;Description automatically generated">
            <a:extLst>
              <a:ext uri="{FF2B5EF4-FFF2-40B4-BE49-F238E27FC236}">
                <a16:creationId xmlns:a16="http://schemas.microsoft.com/office/drawing/2014/main" id="{266F2045-F6B9-4657-8500-E277656628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980" y="3946988"/>
            <a:ext cx="3768783" cy="262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333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DD19C4F-63AC-4A34-8CCA-DFB91EE1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84" y="28853"/>
            <a:ext cx="10515600" cy="1325563"/>
          </a:xfrm>
        </p:spPr>
        <p:txBody>
          <a:bodyPr/>
          <a:lstStyle/>
          <a:p>
            <a:r>
              <a:rPr lang="en-US" dirty="0"/>
              <a:t>Isotropy vs AE Indices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FD75EEDB-51CF-478A-BB07-9E53A295A5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84" y="1166330"/>
            <a:ext cx="3720237" cy="2621766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73ED6117-F6C8-441B-A06D-2C5A51B1B1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84" y="3923417"/>
            <a:ext cx="3720236" cy="262176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B5F0CFA-1295-4A47-9635-D6AF23020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5543" y="1166330"/>
            <a:ext cx="3720237" cy="2621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0670D60-F74A-4485-93FA-B69F1326B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5543" y="3923417"/>
            <a:ext cx="3720237" cy="2621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9965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16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Isotropy vs Storm time Phases and AE Indices</vt:lpstr>
      <vt:lpstr>Isotropy vs Stormtime Phases</vt:lpstr>
      <vt:lpstr>Isotropy vs AE Indices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Isotropy vs Storm time Phases and AE Indices</dc:title>
  <dc:creator>Conrad Meyer-reed</dc:creator>
  <cp:lastModifiedBy>Conrad Meyer-reed</cp:lastModifiedBy>
  <cp:revision>1</cp:revision>
  <dcterms:created xsi:type="dcterms:W3CDTF">2021-11-19T18:35:53Z</dcterms:created>
  <dcterms:modified xsi:type="dcterms:W3CDTF">2021-11-19T20:36:42Z</dcterms:modified>
</cp:coreProperties>
</file>