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F0C5-159F-4A33-BB54-3E9204840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7E8E4-0B0B-4B69-AD71-295F5F359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10AA2-259A-443C-9C5F-26FECC03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4FA07-51C4-4593-BF8B-8D221CC0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4491-8A58-4622-BD29-AA51676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931D-4498-4267-8F80-F91884DD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FD04F-4594-47AB-8DD0-5E19D1D6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6695A-CF38-44A1-A3F4-C4324F66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E456-33B9-46EA-B70D-C98B25FB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0F6F4-E724-45B9-9A84-E35E12FB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5E89C-D83D-4502-92B0-638E88B43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9B091-913C-43A6-A1F9-1D646E0A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5686F-C2BB-4600-AC03-2BA7E19F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3DE2-3DBF-4DC5-897A-1B09812F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C21D9-D5A7-4CB6-BC03-8104C4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CBDD-A4F6-4C02-B8A0-8F7A65B3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8382-C57D-4FA6-9F2B-05B908AD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8C9C-D88F-4323-BD0D-3538AA72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868B-879E-49D5-9BF4-BD2DA3BA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4036B-AD5E-4780-87CF-CA97A243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3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9810-F112-4260-9013-17F8A8DC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47680-E3B1-4FE0-92B6-7DCF25150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B7AB-F5AE-4B56-9108-81A6F290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1DAA-80DC-49FE-AC74-A530BE6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2860-9634-4552-B519-D172AAF7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0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0A99-AEE0-47B4-AC0A-A033121A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BC15-D050-4415-9AE8-25084C721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DEF27-25BF-425B-99A9-5CA115624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1747-9420-459F-9A25-6554543B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30057-3867-4836-B7E0-B8C149AC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2805B-FEBF-4FBF-9A0A-9BAE03AA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3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3CDD-BBAE-4019-9711-0904687E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9F61-09E5-4685-A38C-9F39D5DF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27F0-2C9F-455D-A705-AAB2D957D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32737-CBC6-431B-A4BF-2BCB6F1D4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159B1-C207-4220-B743-F1E0FB08B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CFC54-6153-4BA2-8020-5D94F715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18536-8DAB-4882-B2B0-3E06BE25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B2B6A-C015-4416-A86A-5A6326E4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3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7C4A-894F-4C07-A7FF-505178EF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2D915-EA81-4EF7-B643-18144766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BB8D2-CF17-42B4-B28E-A57ACFFB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2F841-87B1-4117-B8C6-F542F821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B9C25-93A0-4FC5-A44A-FC5C6383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649EC-4B36-48BF-AEA9-4BFAC264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A7F42-948D-44E5-8A39-97EFE6CD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8BE4-7737-4EB0-BE12-8C8EFCCD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2701-46AD-44E6-A7CC-22658CEF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A0F07-3E58-4F51-BE20-26EF36241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7CC87-9596-40DF-8C20-ED57FCFB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F85FE-2FAA-448D-9392-AE2EBCBB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7DD32-6206-4563-BBB4-4518D62A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64A2-EC8D-4350-94F6-5065998D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6E577-1066-4E54-B124-ACB69C0B0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41681-003E-4597-882B-71E308584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320F8-20D7-4AFF-81B6-05FEB9E1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77655-DB0D-4787-9678-A2390E2F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C3EA5-D18C-4525-8070-EA44AD7B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109DC-F3D2-476D-922B-5B154451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5D7D-1C8D-4AE8-8865-5F9B34129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002AB-4702-45C7-8715-A8266C27E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FCBC-9B68-4ACD-8DD1-A95F477831F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097B-C2D5-43BC-B5B9-3E728EB0D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C7349-D0E7-4886-87B4-A95084662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546E-7494-42B8-8272-E643E871B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4</a:t>
            </a:r>
            <a:br>
              <a:rPr lang="en-US" dirty="0"/>
            </a:br>
            <a:r>
              <a:rPr lang="en-US" dirty="0"/>
              <a:t>Selected Storms</a:t>
            </a:r>
          </a:p>
        </p:txBody>
      </p:sp>
    </p:spTree>
    <p:extLst>
      <p:ext uri="{BB962C8B-B14F-4D97-AF65-F5344CB8AC3E}">
        <p14:creationId xmlns:p14="http://schemas.microsoft.com/office/powerpoint/2010/main" val="204080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B810-3076-43BF-9F08-8308D37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8416030" cy="1325563"/>
          </a:xfrm>
        </p:spPr>
        <p:txBody>
          <a:bodyPr/>
          <a:lstStyle/>
          <a:p>
            <a:r>
              <a:rPr lang="en-US" dirty="0"/>
              <a:t>MB &amp; BG Isotropy vs Time (3hr bins)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C17EC-8BBF-4D9C-A6AF-8AB35491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6" y="2107412"/>
            <a:ext cx="5604768" cy="2241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D252C-3CE6-47B8-8EFA-A637086BA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4" y="2107412"/>
            <a:ext cx="5604768" cy="2241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DCA4-0D05-4F76-829D-23C099763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4349319"/>
            <a:ext cx="5604770" cy="2241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C1EB53-59DD-4FF7-BDC7-06D866F65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2" y="4349319"/>
            <a:ext cx="5604770" cy="224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2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B810-3076-43BF-9F08-8308D37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0"/>
            <a:ext cx="11567603" cy="1325563"/>
          </a:xfrm>
        </p:spPr>
        <p:txBody>
          <a:bodyPr/>
          <a:lstStyle/>
          <a:p>
            <a:r>
              <a:rPr lang="en-US" dirty="0"/>
              <a:t>MB &amp; BG Isotropy Difference vs Time (3hr bins)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56093-41C2-47FE-8410-A42066F0D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2107411"/>
            <a:ext cx="5604771" cy="2241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01A49F-47DB-4E6D-A8CF-7B9D130E0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8" y="2106810"/>
            <a:ext cx="5606274" cy="2242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9299AF-8EAA-4F99-98E0-65A82DEEB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4349018"/>
            <a:ext cx="5606274" cy="2242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2E560C-30B0-4006-9A3D-E9E6DD91A6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8" y="4349018"/>
            <a:ext cx="5606274" cy="22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1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4A28E2-E414-48E2-BC42-43A59A35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8735626" cy="1325563"/>
          </a:xfrm>
        </p:spPr>
        <p:txBody>
          <a:bodyPr/>
          <a:lstStyle/>
          <a:p>
            <a:r>
              <a:rPr lang="en-US" dirty="0"/>
              <a:t>MB &amp; BG Isotropy vs Time (12hr bins)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ADEF26-7806-498B-9EA0-137E3AAF7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3" y="2107411"/>
            <a:ext cx="5604771" cy="2241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CA133B-291D-480F-8EC1-B718004AE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0" y="2107411"/>
            <a:ext cx="5604772" cy="22419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AD2B50-C0C6-426B-9EEF-055E9655F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" y="4349318"/>
            <a:ext cx="5604773" cy="22419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8BC5B2-965E-4F8B-8BBB-8539B4565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0" y="4349318"/>
            <a:ext cx="5604773" cy="224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9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4A28E2-E414-48E2-BC42-43A59A35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8735626" cy="1325563"/>
          </a:xfrm>
        </p:spPr>
        <p:txBody>
          <a:bodyPr/>
          <a:lstStyle/>
          <a:p>
            <a:r>
              <a:rPr lang="en-US" dirty="0"/>
              <a:t>MB &amp; BG Isotropy vs Time (12hr bins)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408F3-7CFB-4CDF-92DC-6B69BB7A5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2106508"/>
            <a:ext cx="5606274" cy="2242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7B58AC-DCA9-4F56-8251-42112E73E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7" y="2106508"/>
            <a:ext cx="5606275" cy="2242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8F69D7-E78B-4536-8E63-69BD6CF96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3" y="4349018"/>
            <a:ext cx="5606276" cy="2242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CFBE19-A0B1-4D16-9D0F-871A9218B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7" y="4349018"/>
            <a:ext cx="5606276" cy="22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4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0083-A72F-43C3-A1E2-354B3FEF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10999432" cy="1325563"/>
          </a:xfrm>
        </p:spPr>
        <p:txBody>
          <a:bodyPr/>
          <a:lstStyle/>
          <a:p>
            <a:r>
              <a:rPr lang="en-US" dirty="0"/>
              <a:t>MB &amp; BG Isotropy vs MLT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16D24E-FD59-4173-9C3B-5BEF7D98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3" y="2106508"/>
            <a:ext cx="5606277" cy="22425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FB1D1A-8D23-4DF9-8D09-1E5F9BF5F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6" y="2106508"/>
            <a:ext cx="5606277" cy="22425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9839AE-0D6D-4C34-A9EE-34BBE612E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4349017"/>
            <a:ext cx="5606278" cy="22425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191B75-0B01-4960-8DCC-03AD7E97A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4" y="4349017"/>
            <a:ext cx="5606279" cy="22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9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4190FA-77FC-4020-BD29-708F23FA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0"/>
            <a:ext cx="9028589" cy="1325563"/>
          </a:xfrm>
        </p:spPr>
        <p:txBody>
          <a:bodyPr/>
          <a:lstStyle/>
          <a:p>
            <a:r>
              <a:rPr lang="en-US" dirty="0"/>
              <a:t>MB &amp; BG Isotropy Difference vs MLT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9BDF36-34CA-40D1-85D9-E367BB84D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2106508"/>
            <a:ext cx="5606277" cy="2242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43BE2F-866B-4876-83EB-09951CC8D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6" y="2106508"/>
            <a:ext cx="5606277" cy="22425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A5AA35-5A6B-46DF-A9C5-11463F9BF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4349017"/>
            <a:ext cx="5606280" cy="22425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0C7BEB-194D-423D-A68B-C04A5FEF6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6" y="4349017"/>
            <a:ext cx="5606280" cy="22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1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Summary of 4 Selected Storms</vt:lpstr>
      <vt:lpstr>MB &amp; BG Isotropy vs Time (3hr bins)</vt:lpstr>
      <vt:lpstr>MB &amp; BG Isotropy Difference vs Time (3hr bins)</vt:lpstr>
      <vt:lpstr>MB &amp; BG Isotropy vs Time (12hr bins)</vt:lpstr>
      <vt:lpstr>MB &amp; BG Isotropy vs Time (12hr bins)</vt:lpstr>
      <vt:lpstr>MB &amp; BG Isotropy vs MLT</vt:lpstr>
      <vt:lpstr>MB &amp; BG Isotropy Difference vs MLT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4 Selected Storms</dc:title>
  <dc:creator>Conrad Meyer-reed</dc:creator>
  <cp:lastModifiedBy>Conrad Meyer-reed</cp:lastModifiedBy>
  <cp:revision>5</cp:revision>
  <dcterms:created xsi:type="dcterms:W3CDTF">2021-10-12T22:15:56Z</dcterms:created>
  <dcterms:modified xsi:type="dcterms:W3CDTF">2021-10-12T22:49:22Z</dcterms:modified>
</cp:coreProperties>
</file>