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2" autoAdjust="0"/>
  </p:normalViewPr>
  <p:slideViewPr>
    <p:cSldViewPr snapToGrid="0">
      <p:cViewPr varScale="1">
        <p:scale>
          <a:sx n="102" d="100"/>
          <a:sy n="102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D817-B479-4CB8-BE56-7B7FD3CD4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2BD28-9087-4899-AE5C-3AFD44B66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D662-74FE-485B-B93D-EC868D83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718D1-84AD-4653-A988-B0EAB49B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BC7E-F25A-4BD8-B8F2-268BBC72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6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DE1E-6054-427C-8C00-FB81D019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4DAE7-D918-4B5D-8B56-3B254251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157A-DA08-4898-8FEB-DFE5936B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2E96-961E-4D6F-9D23-4031F325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5D5F-8030-4B84-8BD0-76CA3A33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6356B-9888-4116-A59E-8F65EEE2D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12640-D7AB-4125-BFCA-8B170DD0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2B5F-0DD7-426F-8DF5-CF57B1A5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E6B0D-56FB-40B1-AB6A-3455782C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FC2A-3EBE-4F12-89E0-00558202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82D5-0B63-4479-BA5A-6A7F5AE4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4888-2853-4642-83E9-1ABBA421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E523-D388-4FBF-BAAE-1EBF840B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8ADDA-1DC0-4DAE-BF64-57C66666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1B35-5A71-41C5-965E-FCA40971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0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56EA-1BED-45D1-BAB7-6696D6A5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00F9-C3BC-4BCE-8AEC-F6F1041F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EB58-FA04-43C0-A153-DD643586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67CC-2BA1-4730-933C-2DED79DD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2410-B3C3-40B9-80EB-81226189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0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1870-03FB-4041-9866-42C6AD06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555D7-E65A-48E0-BC5E-3B18B4A2D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9C13E-3EC4-479C-8FCF-DFEC10C9A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78A5C-2587-4CB5-9F3F-5DA097EC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EC17-D0DB-4CD4-9300-DFDE453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63AC4-DDBE-4B02-B562-45479047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AC88-BD3F-4F25-8E41-567A508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F2CC0-4A6B-47AB-9715-910293C7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60466-8CC8-4ED2-99D2-7ACDF36FB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6AA64-2542-4AEB-BC12-40ECE2DF5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34AE6-7DB7-4433-BA21-87FF2306D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9CD55-B44B-4887-95FC-1B1E3481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96955-7AC6-4560-8C22-1B97B433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78484-DEE8-4D5C-98B5-7C2A4D3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3099-2C4F-45BE-9352-F59B5C9E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C4282-1D5D-42D3-B20E-B9C1708D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16596-DCDC-4516-960F-363572D6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7DA83-ABEC-484E-A7CE-032D5CC1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0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275C6-5552-4E7A-8BC4-671D2DAF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47567-EF09-4A75-940C-2072DBC2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EB32E-87A2-4CD0-B03A-3B30C787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B49F-6D32-466B-880E-67BE9E9A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45C6-4B52-4D9F-BBE2-A8F0CC90F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643DC-9401-418A-A17E-A406E5D57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3CD82-D543-4453-880C-B2FAC5C3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14CD7-078F-4935-994D-3E301C8A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3CB80-D99B-4A88-B2D2-CDE2637D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0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7578-133B-4D44-963C-8596E4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29535-692C-484F-9A8C-3D80784CA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59A0A-2920-4B44-81E6-E683C216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965-E017-48CB-A141-D0988FB1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D28BC-3924-4A39-9C48-DA150624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647DB-4293-484A-9CB5-EE3D3B0A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CFCB3-7760-48A5-851E-44CD9147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FB1D-D370-4BFC-B46A-8DB7C1115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1509-600D-4D6C-A139-E2564F934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E7D4-8037-4E12-A2D9-2553F853E8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D2010-CE36-4FAD-92FB-A11D0F90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7824-1C78-4DB7-AF78-7973F239B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A2440D0-A3DB-42FA-BF1F-D34BD9CB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97" y="70684"/>
            <a:ext cx="8142159" cy="3283669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DC86CE6E-5325-407A-BF53-7463A32CA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87" y="3204361"/>
            <a:ext cx="8103969" cy="35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2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2757325-C544-4A24-8ADE-F1173A356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10333"/>
          <a:stretch/>
        </p:blipFill>
        <p:spPr>
          <a:xfrm>
            <a:off x="5511487" y="267871"/>
            <a:ext cx="4204978" cy="3364120"/>
          </a:xfrm>
          <a:prstGeom prst="rect">
            <a:avLst/>
          </a:prstGeom>
        </p:spPr>
      </p:pic>
      <p:pic>
        <p:nvPicPr>
          <p:cNvPr id="7" name="Picture 6" descr="Chart, sunburst chart&#10;&#10;Description automatically generated">
            <a:extLst>
              <a:ext uri="{FF2B5EF4-FFF2-40B4-BE49-F238E27FC236}">
                <a16:creationId xmlns:a16="http://schemas.microsoft.com/office/drawing/2014/main" id="{4C53B0DF-F4FC-49EC-AC15-E1A13243F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2" b="1288"/>
          <a:stretch/>
        </p:blipFill>
        <p:spPr>
          <a:xfrm>
            <a:off x="5363112" y="3513368"/>
            <a:ext cx="4204978" cy="2991181"/>
          </a:xfrm>
          <a:prstGeom prst="rect">
            <a:avLst/>
          </a:prstGeom>
        </p:spPr>
      </p:pic>
      <p:pic>
        <p:nvPicPr>
          <p:cNvPr id="9" name="Picture 8" descr="Chart, sunburst chart&#10;&#10;Description automatically generated">
            <a:extLst>
              <a:ext uri="{FF2B5EF4-FFF2-40B4-BE49-F238E27FC236}">
                <a16:creationId xmlns:a16="http://schemas.microsoft.com/office/drawing/2014/main" id="{2ACF979C-72C0-4CD5-BE46-4E2EA0B586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4" b="-1"/>
          <a:stretch/>
        </p:blipFill>
        <p:spPr>
          <a:xfrm>
            <a:off x="1898779" y="352239"/>
            <a:ext cx="3691464" cy="3076761"/>
          </a:xfrm>
          <a:prstGeom prst="rect">
            <a:avLst/>
          </a:prstGeom>
        </p:spPr>
      </p:pic>
      <p:pic>
        <p:nvPicPr>
          <p:cNvPr id="11" name="Picture 10" descr="Chart, sunburst chart&#10;&#10;Description automatically generated">
            <a:extLst>
              <a:ext uri="{FF2B5EF4-FFF2-40B4-BE49-F238E27FC236}">
                <a16:creationId xmlns:a16="http://schemas.microsoft.com/office/drawing/2014/main" id="{D4828E51-C4A8-4899-9FE9-315459A24E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" b="3991"/>
          <a:stretch/>
        </p:blipFill>
        <p:spPr>
          <a:xfrm>
            <a:off x="1345113" y="3470937"/>
            <a:ext cx="4427531" cy="32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5208F915-A20E-463A-AC14-455A52C40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90" y="1883004"/>
            <a:ext cx="3799911" cy="2907758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66D276A-91F2-4A1D-A59F-C9BC7ED82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" y="1883004"/>
            <a:ext cx="4169990" cy="2907758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3B86CBD-2BD0-4002-817B-B13DB6606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24" y="1883004"/>
            <a:ext cx="4117121" cy="290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3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4B4B304-3EA9-405E-95DF-0AB4F8883A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6"/>
          <a:stretch/>
        </p:blipFill>
        <p:spPr>
          <a:xfrm>
            <a:off x="131221" y="1087644"/>
            <a:ext cx="6069609" cy="4221473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4E580C8-ADCE-438A-B0B4-016468F405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7" b="5256"/>
          <a:stretch/>
        </p:blipFill>
        <p:spPr>
          <a:xfrm>
            <a:off x="6200830" y="1087645"/>
            <a:ext cx="5599395" cy="422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3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A618FE88-F220-4400-85CC-FEEADE30E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86" y="184471"/>
            <a:ext cx="3995902" cy="2092941"/>
          </a:xfrm>
          <a:prstGeom prst="rect">
            <a:avLst/>
          </a:prstGeom>
        </p:spPr>
      </p:pic>
      <p:pic>
        <p:nvPicPr>
          <p:cNvPr id="23" name="Picture 22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103253BD-DC6F-499E-B022-B780AB752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86" y="2277412"/>
            <a:ext cx="3995904" cy="2092942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BDBE5AA4-528F-4995-B90C-368B1D6CB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26" y="2266295"/>
            <a:ext cx="3964240" cy="2092941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3B381A2A-EB04-46B2-88FD-AD4C4E04F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28" y="184471"/>
            <a:ext cx="3964238" cy="2092941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FF2AE16-1137-48A9-A520-89A02E084F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" y="184471"/>
            <a:ext cx="3995902" cy="2092941"/>
          </a:xfrm>
          <a:prstGeom prst="rect">
            <a:avLst/>
          </a:prstGeom>
        </p:spPr>
      </p:pic>
      <p:pic>
        <p:nvPicPr>
          <p:cNvPr id="14" name="Picture 13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9EFA8EF3-4516-4F72-93AD-295E89741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" y="2266294"/>
            <a:ext cx="3995903" cy="209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1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Meyer-reed</dc:creator>
  <cp:lastModifiedBy>Conrad Meyer-reed</cp:lastModifiedBy>
  <cp:revision>5</cp:revision>
  <dcterms:created xsi:type="dcterms:W3CDTF">2022-02-01T19:53:52Z</dcterms:created>
  <dcterms:modified xsi:type="dcterms:W3CDTF">2022-03-16T16:31:37Z</dcterms:modified>
</cp:coreProperties>
</file>