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545C1-E7D2-4919-998E-9DBCF002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0" y="282562"/>
            <a:ext cx="4314130" cy="31464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0DFFD-2B7D-40E1-AEBD-4F676B69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573"/>
            <a:ext cx="4713869" cy="255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DE8A2-FE24-4E7C-945A-BD8D5CB6A55E}"/>
              </a:ext>
            </a:extLst>
          </p:cNvPr>
          <p:cNvSpPr txBox="1"/>
          <p:nvPr/>
        </p:nvSpPr>
        <p:spPr>
          <a:xfrm>
            <a:off x="9979844" y="356817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67E5F-C8D4-415F-AA12-8C810E8815BE}"/>
              </a:ext>
            </a:extLst>
          </p:cNvPr>
          <p:cNvSpPr txBox="1"/>
          <p:nvPr/>
        </p:nvSpPr>
        <p:spPr>
          <a:xfrm>
            <a:off x="9430909" y="645232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8BA05-6E58-4227-93AB-D4943D45D30D}"/>
              </a:ext>
            </a:extLst>
          </p:cNvPr>
          <p:cNvGrpSpPr/>
          <p:nvPr/>
        </p:nvGrpSpPr>
        <p:grpSpPr>
          <a:xfrm>
            <a:off x="2183907" y="3124941"/>
            <a:ext cx="3052907" cy="3079468"/>
            <a:chOff x="3089428" y="4324602"/>
            <a:chExt cx="2387083" cy="225083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69C7754-D288-437A-A594-E20D1142F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2" t="48562"/>
            <a:stretch/>
          </p:blipFill>
          <p:spPr bwMode="auto">
            <a:xfrm>
              <a:off x="3089428" y="4505502"/>
              <a:ext cx="2387083" cy="206993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84F7E-6409-496C-B6AB-94C76C453F21}"/>
                </a:ext>
              </a:extLst>
            </p:cNvPr>
            <p:cNvSpPr txBox="1"/>
            <p:nvPr/>
          </p:nvSpPr>
          <p:spPr>
            <a:xfrm>
              <a:off x="3779765" y="4324602"/>
              <a:ext cx="76560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68" y="2496003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923279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391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15</cp:revision>
  <dcterms:created xsi:type="dcterms:W3CDTF">2021-04-16T20:17:53Z</dcterms:created>
  <dcterms:modified xsi:type="dcterms:W3CDTF">2021-10-28T22:51:48Z</dcterms:modified>
</cp:coreProperties>
</file>