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386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10</cp:revision>
  <dcterms:created xsi:type="dcterms:W3CDTF">2021-04-16T20:17:53Z</dcterms:created>
  <dcterms:modified xsi:type="dcterms:W3CDTF">2021-09-28T23:46:21Z</dcterms:modified>
</cp:coreProperties>
</file>