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2" d="100"/>
          <a:sy n="10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544CD4-B0BB-4AF1-A723-EFACE6111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9"/>
          <a:stretch/>
        </p:blipFill>
        <p:spPr>
          <a:xfrm>
            <a:off x="1103331" y="1583684"/>
            <a:ext cx="4313145" cy="282206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450233E-51AC-430A-A62C-540A08FDE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" b="8233"/>
          <a:stretch/>
        </p:blipFill>
        <p:spPr>
          <a:xfrm>
            <a:off x="5915579" y="1545516"/>
            <a:ext cx="4560596" cy="296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4FC524-4633-4614-9875-376E0E94DBC1}"/>
              </a:ext>
            </a:extLst>
          </p:cNvPr>
          <p:cNvSpPr/>
          <p:nvPr/>
        </p:nvSpPr>
        <p:spPr>
          <a:xfrm>
            <a:off x="604228" y="1076036"/>
            <a:ext cx="5026184" cy="3906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DCCA0-16E6-450A-B854-3D2210FB33B6}"/>
              </a:ext>
            </a:extLst>
          </p:cNvPr>
          <p:cNvSpPr/>
          <p:nvPr/>
        </p:nvSpPr>
        <p:spPr>
          <a:xfrm>
            <a:off x="5630412" y="1076036"/>
            <a:ext cx="5026184" cy="3906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4D907-5375-4AA5-9640-C158731143F0}"/>
              </a:ext>
            </a:extLst>
          </p:cNvPr>
          <p:cNvSpPr txBox="1"/>
          <p:nvPr/>
        </p:nvSpPr>
        <p:spPr>
          <a:xfrm>
            <a:off x="604228" y="1076036"/>
            <a:ext cx="381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D3FE4-D1AF-4B3F-8286-A0DB7D577D80}"/>
              </a:ext>
            </a:extLst>
          </p:cNvPr>
          <p:cNvSpPr txBox="1"/>
          <p:nvPr/>
        </p:nvSpPr>
        <p:spPr>
          <a:xfrm>
            <a:off x="5630412" y="1076036"/>
            <a:ext cx="381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ACFD0-6360-4E52-BFDC-106D2E64CC91}"/>
              </a:ext>
            </a:extLst>
          </p:cNvPr>
          <p:cNvSpPr txBox="1"/>
          <p:nvPr/>
        </p:nvSpPr>
        <p:spPr>
          <a:xfrm>
            <a:off x="744046" y="4414983"/>
            <a:ext cx="493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Gyro Motion      Bounce Motion      Drift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E9BEF-9011-4194-A5E3-D4FCC794765D}"/>
                  </a:ext>
                </a:extLst>
              </p:cNvPr>
              <p:cNvSpPr txBox="1"/>
              <p:nvPr/>
            </p:nvSpPr>
            <p:spPr>
              <a:xfrm>
                <a:off x="5723624" y="4365321"/>
                <a:ext cx="493297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ejaVu San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E9BEF-9011-4194-A5E3-D4FCC794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24" y="4365321"/>
                <a:ext cx="4932972" cy="407099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C04A92-93E5-49EF-B33B-628C1179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2" y="517106"/>
            <a:ext cx="10549776" cy="58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C86CE6E-5325-407A-BF53-7463A32C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88" y="3204951"/>
            <a:ext cx="8088773" cy="35762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79FC4E6-295E-4832-AB10-A9B7947C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5" y="76812"/>
            <a:ext cx="8123114" cy="3275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AEF00-45F3-435E-B0E2-00DA664D9569}"/>
              </a:ext>
            </a:extLst>
          </p:cNvPr>
          <p:cNvSpPr txBox="1"/>
          <p:nvPr/>
        </p:nvSpPr>
        <p:spPr>
          <a:xfrm>
            <a:off x="2506717" y="274062"/>
            <a:ext cx="381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 SSD1 and SSD4 Electron Flux vs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05AC-3A67-40A3-B0C9-CB6B218146FF}"/>
              </a:ext>
            </a:extLst>
          </p:cNvPr>
          <p:cNvSpPr txBox="1"/>
          <p:nvPr/>
        </p:nvSpPr>
        <p:spPr>
          <a:xfrm>
            <a:off x="2506717" y="3238936"/>
            <a:ext cx="340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 Isotropy Index vs Time</a:t>
            </a:r>
          </a:p>
        </p:txBody>
      </p:sp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08F915-A20E-463A-AC14-455A52C4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90" y="1883004"/>
            <a:ext cx="3799911" cy="290775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6D276A-91F2-4A1D-A59F-C9BC7ED8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1883004"/>
            <a:ext cx="4169990" cy="2907758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B86CBD-2BD0-4002-817B-B13DB660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24" y="1883004"/>
            <a:ext cx="4117121" cy="2907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05169-D290-4790-BCDF-637CBEAD1511}"/>
              </a:ext>
            </a:extLst>
          </p:cNvPr>
          <p:cNvSpPr txBox="1"/>
          <p:nvPr/>
        </p:nvSpPr>
        <p:spPr>
          <a:xfrm>
            <a:off x="444653" y="2037548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83155-0966-4668-B2FC-E7378CDF2F2B}"/>
              </a:ext>
            </a:extLst>
          </p:cNvPr>
          <p:cNvSpPr txBox="1"/>
          <p:nvPr/>
        </p:nvSpPr>
        <p:spPr>
          <a:xfrm>
            <a:off x="4169990" y="2037545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1CF6-06E0-4F1D-9A06-731E3CDC25C4}"/>
              </a:ext>
            </a:extLst>
          </p:cNvPr>
          <p:cNvSpPr txBox="1"/>
          <p:nvPr/>
        </p:nvSpPr>
        <p:spPr>
          <a:xfrm>
            <a:off x="8193344" y="2037546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89B1925-939D-40C8-9405-B377C6D6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" y="3023116"/>
            <a:ext cx="4324757" cy="226518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47B49A-8DC1-4DF5-A027-FBAF7566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" y="754476"/>
            <a:ext cx="4331353" cy="22686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21F7FF-3754-40E3-A20D-050E81BC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/>
          <a:stretch/>
        </p:blipFill>
        <p:spPr>
          <a:xfrm>
            <a:off x="4376057" y="754477"/>
            <a:ext cx="3865701" cy="226864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AC03B0-AF04-4738-B89C-8AC09EB3D1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/>
          <a:stretch/>
        </p:blipFill>
        <p:spPr>
          <a:xfrm>
            <a:off x="8261431" y="754476"/>
            <a:ext cx="3897481" cy="2268641"/>
          </a:xfrm>
          <a:prstGeom prst="rect">
            <a:avLst/>
          </a:prstGeo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FCD2A06-DA7F-437E-812C-7C2666346D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/>
          <a:stretch/>
        </p:blipFill>
        <p:spPr>
          <a:xfrm>
            <a:off x="4363852" y="3023117"/>
            <a:ext cx="3877906" cy="226864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7C32894-BCA5-4B15-91C3-0D254EF7EB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/>
          <a:stretch/>
        </p:blipFill>
        <p:spPr>
          <a:xfrm>
            <a:off x="8253963" y="3023117"/>
            <a:ext cx="3904949" cy="22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A099E96-7C5D-FD9A-09D4-55F42FD20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r="6392"/>
          <a:stretch/>
        </p:blipFill>
        <p:spPr>
          <a:xfrm>
            <a:off x="8233035" y="2305171"/>
            <a:ext cx="3958965" cy="2433514"/>
          </a:xfrm>
          <a:prstGeom prst="rect">
            <a:avLst/>
          </a:prstGeom>
        </p:spPr>
      </p:pic>
      <p:pic>
        <p:nvPicPr>
          <p:cNvPr id="19" name="Picture 1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4857404-10F9-7F66-F626-D550A6A0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1383"/>
            <a:ext cx="4867028" cy="2433514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B953728-B2AD-1DE7-8D60-DD32400B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r="9221"/>
          <a:stretch/>
        </p:blipFill>
        <p:spPr>
          <a:xfrm>
            <a:off x="4411745" y="2311383"/>
            <a:ext cx="3821289" cy="24335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ED7245-0442-71E3-1FD6-14C3E038A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867028" cy="2433514"/>
          </a:xfrm>
          <a:prstGeom prst="rect">
            <a:avLst/>
          </a:prstGeom>
        </p:spPr>
      </p:pic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31AE91B-0D87-0DDD-F7A9-6B1C062938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/>
          <a:stretch/>
        </p:blipFill>
        <p:spPr>
          <a:xfrm>
            <a:off x="4411745" y="0"/>
            <a:ext cx="4270050" cy="243351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95120E9-7205-F029-5893-8E1CD0A71F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r="6392"/>
          <a:stretch/>
        </p:blipFill>
        <p:spPr>
          <a:xfrm>
            <a:off x="8233035" y="0"/>
            <a:ext cx="3958964" cy="24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4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13</cp:revision>
  <dcterms:created xsi:type="dcterms:W3CDTF">2022-02-01T19:53:52Z</dcterms:created>
  <dcterms:modified xsi:type="dcterms:W3CDTF">2022-07-27T23:49:19Z</dcterms:modified>
</cp:coreProperties>
</file>