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44DC-E784-4632-8007-04D723CEF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97E0-592F-4715-B8F5-C4C381B8A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A1A4-957A-4A91-84B2-B7D33FD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96EA-B79E-46A1-BB5D-94BB0CC2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FA45-4889-4B9C-A693-5D8938E7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58D3-60CF-4B56-992C-657D0820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57977-8980-41F1-BCCB-760C6A6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4102-48EF-4B54-BC4E-51B64CA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935C-1817-4772-9664-12D399F0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4868-B212-4CAC-A823-01D7CC07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7FF78-D5BB-4100-B912-09FFB700C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237EC-3DEB-4E97-AB00-BEE67F2D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ABE2-DED6-47D8-8D0E-9794AB13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64C1-5B78-4D09-BA1D-F03A48C3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A729-D185-4430-93C9-CD25A131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0184-4E65-4439-846E-0317780C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9242-829B-42B8-AA4C-232F6310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0B72-D382-45F8-9A1D-0BA97035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8BBB-17D0-4EF2-BA6C-99BBA7E5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6E4E-281A-4D85-8476-361AD4F9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8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139C-D9FB-4330-BF51-77AA4C3D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DD3C-F915-4724-95EA-34DF9FD5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4D08-E86A-4409-BB14-65369534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EE7F-5FEF-4250-A344-FAA60C8D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D33F-F351-43BF-BB93-E37EB0D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DB1D-5044-4AFA-95E1-D50C672B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7694-8FC0-4D22-A3C7-F832BE765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FFC6D-764E-4406-A0F6-588662E6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681C8-A859-4927-9639-61594C3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5E3C-DA5B-433A-AD5A-5EED204C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FA439-FCAD-4777-A2F9-985948FA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5C73-CC5F-419E-B577-ECFC48EA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783E-41F9-404E-89EB-EFB473FD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AF470-23A5-40D0-99EF-90B7948EF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2BC32-CA46-4029-ABE4-0F58F6B6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BF9F4-45DE-440A-B206-D2605DE35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11877-E72B-4CB8-AF69-D583AAFF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0F01A-CA6E-4970-B9CF-F5125668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6AF4A-9CEF-4CCA-9505-551F651A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0847-72E6-4068-9B65-B19F348C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8074F-2676-4611-97F5-11F8C792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5890-09BD-4769-A7F1-421CF13B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13EC-A051-4B74-A20F-3CB254A5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D21FF-CBF9-4D71-92EB-B4A59BFE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C8962-6CF3-4CB5-BFF1-F1BF7638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C165-9C30-4928-9804-F7F8CC61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1503-D2AB-463E-AACB-1BEC2757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9DF3-44CD-4E0B-9E39-B3833955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216BA-68B9-4F96-89A3-37D2900A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8B25-4CB3-49CC-AC3B-245A717D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0D31E-BC98-4202-93AC-CA45C826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2C078-6AC3-487C-BA39-D0AA6B22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FF70-3C8B-408F-BCD5-0ADABE47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434F4-2D0F-4A73-8425-6EEE8C7E6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13A28-737F-42EE-B286-9143F099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E517-6618-446C-B519-D8BB6DC0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11E7-8EC8-487F-8A45-C767D69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1DBF-1ED9-4819-A686-ADE025D7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F2986-D032-4AEA-BF6D-E8E1618A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F0A9E-9DC8-4025-A244-B1442081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9CE0-46BB-42EB-A2F7-67572666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A355-0B70-444D-AB85-3F79272C6FA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9D3E-8F31-4353-A114-0A859DBB3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5D07-71D3-4E0E-9FD1-D0F6C8F6B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DBCB-D42E-433F-AC6D-FE382DB93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PA-MLT Dependence</a:t>
            </a:r>
          </a:p>
        </p:txBody>
      </p:sp>
    </p:spTree>
    <p:extLst>
      <p:ext uri="{BB962C8B-B14F-4D97-AF65-F5344CB8AC3E}">
        <p14:creationId xmlns:p14="http://schemas.microsoft.com/office/powerpoint/2010/main" val="214473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Isotropy-MLT Pattern in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4DE90E-D146-4278-AC04-C0EA5D097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" t="1" r="1" b="684"/>
          <a:stretch/>
        </p:blipFill>
        <p:spPr bwMode="auto">
          <a:xfrm>
            <a:off x="1126283" y="1527784"/>
            <a:ext cx="4292960" cy="458173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97769-4C62-436D-A121-5812DD2C6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t="1" r="-1" b="-1116"/>
          <a:stretch/>
        </p:blipFill>
        <p:spPr bwMode="auto">
          <a:xfrm>
            <a:off x="5959525" y="1527784"/>
            <a:ext cx="4113197" cy="458173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0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histograms masked at </a:t>
            </a:r>
            <a:r>
              <a:rPr lang="en-US" u="sng" dirty="0"/>
              <a:t>PA mag &lt;= 60</a:t>
            </a:r>
          </a:p>
        </p:txBody>
      </p:sp>
      <p:pic>
        <p:nvPicPr>
          <p:cNvPr id="4" name="Picture 3" descr="A picture containing mounted, light&#10;&#10;Description automatically generated">
            <a:extLst>
              <a:ext uri="{FF2B5EF4-FFF2-40B4-BE49-F238E27FC236}">
                <a16:creationId xmlns:a16="http://schemas.microsoft.com/office/drawing/2014/main" id="{A7D81A93-8C7F-4F42-BF6D-3A0C70332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27" y="1548961"/>
            <a:ext cx="4292963" cy="4610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8CE78-F2F2-4A33-A914-24F1E71C1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43" y="1548962"/>
            <a:ext cx="4292962" cy="46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7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histograms masked at </a:t>
            </a:r>
            <a:r>
              <a:rPr lang="en-US" u="sng" dirty="0"/>
              <a:t>PA mag &lt;= 30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8D3185-458B-42AD-854F-F67DDF8A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80" y="1548962"/>
            <a:ext cx="4292961" cy="4610553"/>
          </a:xfrm>
          <a:prstGeom prst="rect">
            <a:avLst/>
          </a:prstGeom>
        </p:spPr>
      </p:pic>
      <p:pic>
        <p:nvPicPr>
          <p:cNvPr id="18" name="Picture 17" descr="A picture containing monitor, mounted&#10;&#10;Description automatically generated">
            <a:extLst>
              <a:ext uri="{FF2B5EF4-FFF2-40B4-BE49-F238E27FC236}">
                <a16:creationId xmlns:a16="http://schemas.microsoft.com/office/drawing/2014/main" id="{2E7FC2AA-6572-49A3-865C-D92FB48D8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43" y="1548963"/>
            <a:ext cx="4292961" cy="46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9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Finding: Spacecraft PA-MLT Dependence</a:t>
            </a:r>
          </a:p>
        </p:txBody>
      </p:sp>
      <p:pic>
        <p:nvPicPr>
          <p:cNvPr id="4" name="Picture 3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D102D576-0E12-49A7-8B20-CABEE0129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38" y="1690688"/>
            <a:ext cx="3722110" cy="4533446"/>
          </a:xfrm>
          <a:prstGeom prst="rect">
            <a:avLst/>
          </a:prstGeom>
        </p:spPr>
      </p:pic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243A4A18-D97B-4964-889E-F4AC18AB0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52" y="1690688"/>
            <a:ext cx="3722110" cy="4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3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E4E7-E9D8-4929-A202-F5B8B242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202C-D9D0-411F-8D85-443FC249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working pitch angle isotropy calculation (SSD1, SSD4 ratio) only works for </a:t>
            </a:r>
            <a:r>
              <a:rPr lang="en-US" u="sng" dirty="0"/>
              <a:t>asymmetric</a:t>
            </a:r>
            <a:r>
              <a:rPr lang="en-US" dirty="0"/>
              <a:t> spacecraft pitch angles (not 0, 90, or 180)</a:t>
            </a:r>
          </a:p>
          <a:p>
            <a:r>
              <a:rPr lang="en-US" dirty="0"/>
              <a:t>The pattern in the Isotropy vs MLT seen in Slide 2 is a result of the PA-MLT dependence of the spacecraft caused by the spacecraft changing pitch angle throughout the orbit</a:t>
            </a:r>
          </a:p>
          <a:p>
            <a:r>
              <a:rPr lang="en-US" dirty="0"/>
              <a:t>Any more thoughts? Is masking PA_mag &lt;= 30 best?</a:t>
            </a:r>
          </a:p>
          <a:p>
            <a:r>
              <a:rPr lang="en-US" dirty="0"/>
              <a:t>Add masks: latitude mask for SAA, L-Shell mask? (3-8)</a:t>
            </a:r>
          </a:p>
        </p:txBody>
      </p:sp>
    </p:spTree>
    <p:extLst>
      <p:ext uri="{BB962C8B-B14F-4D97-AF65-F5344CB8AC3E}">
        <p14:creationId xmlns:p14="http://schemas.microsoft.com/office/powerpoint/2010/main" val="145167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Background PA-MLT Dependence</vt:lpstr>
      <vt:lpstr>Isotropy-MLT Pattern in Data</vt:lpstr>
      <vt:lpstr>Full histograms masked at PA mag &lt;= 60</vt:lpstr>
      <vt:lpstr>Full histograms masked at PA mag &lt;= 30</vt:lpstr>
      <vt:lpstr>New Finding: Spacecraft PA-MLT Dependence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PA-MLT Dependence</dc:title>
  <dc:creator>Conrad Meyer-reed</dc:creator>
  <cp:lastModifiedBy>Conrad Meyer-reed</cp:lastModifiedBy>
  <cp:revision>2</cp:revision>
  <dcterms:created xsi:type="dcterms:W3CDTF">2021-09-22T21:37:19Z</dcterms:created>
  <dcterms:modified xsi:type="dcterms:W3CDTF">2021-09-30T22:09:47Z</dcterms:modified>
</cp:coreProperties>
</file>