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A827-40F8-459A-92F4-6904B233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4E87-2A67-4974-8793-B8915CA9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AC6-B886-4803-B0E9-0787AA08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C0C5-82D6-4928-8B97-16FE435C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FDED-76D0-40C2-90E4-DEE37649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570-D021-4051-B11A-760C4CCE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141B-2404-48FC-A92E-D7852632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FE56-A5F3-4D36-9DA0-C392CAA9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71BE-926B-424E-9487-5FC82504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7C2B-668C-413A-B0A5-17C8DF5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35E8C-500B-408F-A1C6-6616F114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CC1B-86AE-43CD-92BC-085FA1CC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5571-4727-4744-91E9-5FD2465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ABDA-D495-4556-903F-1F68BDC4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BBF5-661F-428E-9184-DDD3E2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07B2-8979-4D4B-92EC-C19750AD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DF16-F7AB-49ED-AA98-5674A4B6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3F10-2631-44E3-933F-CBA5F85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80C3-40AC-4B2E-8F46-5D99EFF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27F3-45BA-4C25-A6C2-C99C2B9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E54F-91D1-4AA2-AF56-0F8E35C8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983F-5C0B-44D9-9612-9133F4A1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C659-6E9E-40C5-BA06-13A4091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4917-1CB7-4D54-A60D-1AF2101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791C-9FC8-4918-8A2C-C1EEA891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88B7-7B7D-4BE0-A6B2-3940CCA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DFF-7E80-434E-B2CD-B12B55CF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A6190-F9B6-457E-9D44-D76A9184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8E5F-1BEE-4C45-9F10-F8C36BD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799C-1C24-487A-A9EA-5C6B53B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4311-1157-4D4E-A01C-6721D7D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4C7F-20C2-46E2-B632-01B29B4E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5BDA-6CB6-40C3-A239-FAC1BE55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25D5-0CFA-4963-B908-E494DC42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C8502-4F61-45E5-8957-58C49684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EF94-CBDD-4B92-AB4B-FDD2DB0D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D154-0FB5-4AD0-A86F-79DADE5E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90F3-5F7A-4B73-A83A-267B057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6A78C-83A4-4071-9286-7B455B1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FC8-375F-43FB-A524-BE32D73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5D704-4CF5-40F0-913A-562DA0FA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F2A47-BDEA-4CEC-B975-58C25AF2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8D460-660C-48C3-BEEF-064A29D4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945D-368C-476B-97DD-4C29B575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3AD5-68EB-43D3-B133-FD2031A5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233B-6192-4C7C-8895-6C71E1F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B55-AB97-4D02-BEC6-48FC382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0466-0DA9-44C8-A52A-01F257D5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D1FC-2F50-408E-8774-06A2EC42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8D1A-84E7-45A9-A252-71724054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FDC0-9A03-4AD8-905A-4D92D6B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8174-77DD-4D0D-9F0E-C991EED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3C2-7265-4E6B-A2A7-BC8F33C7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BCB03-8321-416E-863F-4B479601C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BE37-BE81-434E-88A2-9CE6911B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7CB2-910F-48FA-A3E0-7BD5BA0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35A6-42AD-4857-B7EE-5F7C897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828-742C-4BC8-A63C-DF0B527A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D96B-7BB6-4BB3-8FBC-55E5EF02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03BA-C7A9-4A33-A523-52C7201B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2037-6D39-40B0-BA94-5D582500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21EA-8624-487B-9570-F8A5184A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3F01-342E-4385-BED0-25F0389E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3D5-E212-4E30-B156-A8E820623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 Plots Update</a:t>
            </a:r>
          </a:p>
        </p:txBody>
      </p:sp>
    </p:spTree>
    <p:extLst>
      <p:ext uri="{BB962C8B-B14F-4D97-AF65-F5344CB8AC3E}">
        <p14:creationId xmlns:p14="http://schemas.microsoft.com/office/powerpoint/2010/main" val="21007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6B52-11E8-4B05-A415-0F2555A8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53" y="0"/>
            <a:ext cx="10515600" cy="926914"/>
          </a:xfrm>
        </p:spPr>
        <p:txBody>
          <a:bodyPr/>
          <a:lstStyle/>
          <a:p>
            <a:r>
              <a:rPr lang="en-US" dirty="0"/>
              <a:t>New Pitch Angle Mask (PA &lt;= 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1D43-6C2C-4B60-BF67-8B1F5075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/>
              <a:t>Old 2D Histograms:</a:t>
            </a:r>
            <a:r>
              <a:rPr lang="en-US" dirty="0"/>
              <a:t>     </a:t>
            </a:r>
            <a:r>
              <a:rPr lang="en-US" u="sng" dirty="0"/>
              <a:t>New 2D Histograms: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21A6AA-90FF-4268-B67C-CB936FA7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91" y="2465033"/>
            <a:ext cx="4256386" cy="457175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EE7A4A-BB09-408A-B5F5-68E74037E248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E4C76-EBBD-48FF-A141-A7E0ADA1F433}"/>
              </a:ext>
            </a:extLst>
          </p:cNvPr>
          <p:cNvCxnSpPr>
            <a:cxnSpLocks/>
          </p:cNvCxnSpPr>
          <p:nvPr/>
        </p:nvCxnSpPr>
        <p:spPr>
          <a:xfrm>
            <a:off x="5140171" y="5363731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A84CDE0-FC82-4A50-8112-51E52B308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18" y="2476129"/>
            <a:ext cx="4711580" cy="50601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BA9D74-DE1F-4762-B9DB-EFED4AA086AD}"/>
              </a:ext>
            </a:extLst>
          </p:cNvPr>
          <p:cNvSpPr txBox="1">
            <a:spLocks/>
          </p:cNvSpPr>
          <p:nvPr/>
        </p:nvSpPr>
        <p:spPr>
          <a:xfrm>
            <a:off x="186418" y="2236862"/>
            <a:ext cx="2446268" cy="3482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Background -&gt;</a:t>
            </a:r>
          </a:p>
        </p:txBody>
      </p:sp>
    </p:spTree>
    <p:extLst>
      <p:ext uri="{BB962C8B-B14F-4D97-AF65-F5344CB8AC3E}">
        <p14:creationId xmlns:p14="http://schemas.microsoft.com/office/powerpoint/2010/main" val="7073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A5C21-1552-4185-9772-07C0F57DF333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4F833B-3BA1-4265-9C90-DDA35615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 	     </a:t>
            </a:r>
            <a:r>
              <a:rPr lang="en-US" u="sng" dirty="0"/>
              <a:t>New Dial Plots: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96A646-7CC8-4641-9209-5C483291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47" y="1395599"/>
            <a:ext cx="3206391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584B39D-4A8A-4604-80C7-6E2F4813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7" y="4130622"/>
            <a:ext cx="3164989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DB35C-7579-49E3-9634-41F45BA1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84" y="4130622"/>
            <a:ext cx="3238593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C04E0-38D2-4AC0-9AD7-33A608FE3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6" y="1395598"/>
            <a:ext cx="3206391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3FA39-52B2-459B-8891-2BFEA3348093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9488-3B3A-4BF9-9E23-EB7AF19177BB}"/>
              </a:ext>
            </a:extLst>
          </p:cNvPr>
          <p:cNvCxnSpPr>
            <a:cxnSpLocks/>
          </p:cNvCxnSpPr>
          <p:nvPr/>
        </p:nvCxnSpPr>
        <p:spPr>
          <a:xfrm>
            <a:off x="5140171" y="5372609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53F5C4-837B-46BB-AB0F-4416A11AF110}"/>
              </a:ext>
            </a:extLst>
          </p:cNvPr>
          <p:cNvSpPr txBox="1">
            <a:spLocks/>
          </p:cNvSpPr>
          <p:nvPr/>
        </p:nvSpPr>
        <p:spPr>
          <a:xfrm>
            <a:off x="142030" y="2476559"/>
            <a:ext cx="2446268" cy="374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Background -&gt;</a:t>
            </a:r>
          </a:p>
        </p:txBody>
      </p:sp>
    </p:spTree>
    <p:extLst>
      <p:ext uri="{BB962C8B-B14F-4D97-AF65-F5344CB8AC3E}">
        <p14:creationId xmlns:p14="http://schemas.microsoft.com/office/powerpoint/2010/main" val="11968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E2DA-A9F2-4656-BE01-22270C52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1124289"/>
            <a:ext cx="5793419" cy="926914"/>
          </a:xfrm>
        </p:spPr>
        <p:txBody>
          <a:bodyPr/>
          <a:lstStyle/>
          <a:p>
            <a:r>
              <a:rPr lang="en-US" dirty="0"/>
              <a:t>Did our results change significantly?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A8BB1F-771E-48EE-9A81-30F872ABE4D5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1FEF8-AD1C-4233-819F-59D9EE848BF0}"/>
              </a:ext>
            </a:extLst>
          </p:cNvPr>
          <p:cNvSpPr txBox="1">
            <a:spLocks/>
          </p:cNvSpPr>
          <p:nvPr/>
        </p:nvSpPr>
        <p:spPr>
          <a:xfrm>
            <a:off x="1741964" y="1808313"/>
            <a:ext cx="7843977" cy="53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			</a:t>
            </a:r>
            <a:r>
              <a:rPr lang="en-US" u="sng" dirty="0"/>
              <a:t>New Dial Plots: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90A5E-9A82-4E0B-836A-186F71C5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39" y="2637094"/>
            <a:ext cx="4790717" cy="3945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02A6CE-658A-4CA3-9566-8D5E4E20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" y="2637094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Dial Plots Update</vt:lpstr>
      <vt:lpstr>New Pitch Angle Mask (PA &lt;= 40)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 Plots Update</dc:title>
  <dc:creator>Conrad Meyer-reed</dc:creator>
  <cp:lastModifiedBy>Conrad Meyer-reed</cp:lastModifiedBy>
  <cp:revision>5</cp:revision>
  <dcterms:created xsi:type="dcterms:W3CDTF">2021-09-30T20:59:02Z</dcterms:created>
  <dcterms:modified xsi:type="dcterms:W3CDTF">2021-09-30T22:09:53Z</dcterms:modified>
</cp:coreProperties>
</file>