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Irregular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dirty="0"/>
              <a:t>Irregular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105</Words>
  <Application>Microsoft Office PowerPoint</Application>
  <PresentationFormat>Widescreen</PresentationFormat>
  <Paragraphs>35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27</cp:revision>
  <dcterms:created xsi:type="dcterms:W3CDTF">2021-04-14T23:21:30Z</dcterms:created>
  <dcterms:modified xsi:type="dcterms:W3CDTF">2021-11-05T03:54:03Z</dcterms:modified>
</cp:coreProperties>
</file>