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ED817-B479-4CB8-BE56-7B7FD3CD4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2BD28-9087-4899-AE5C-3AFD44B66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0D662-74FE-485B-B93D-EC868D83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718D1-84AD-4653-A988-B0EAB49B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3BC7E-F25A-4BD8-B8F2-268BBC72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6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DE1E-6054-427C-8C00-FB81D019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4DAE7-D918-4B5D-8B56-3B254251A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3157A-DA08-4898-8FEB-DFE5936B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22E96-961E-4D6F-9D23-4031F325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F5D5F-8030-4B84-8BD0-76CA3A33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9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6356B-9888-4116-A59E-8F65EEE2D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12640-D7AB-4125-BFCA-8B170DD0F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62B5F-0DD7-426F-8DF5-CF57B1A53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E6B0D-56FB-40B1-AB6A-3455782C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EFC2A-3EBE-4F12-89E0-00558202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7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682D5-0B63-4479-BA5A-6A7F5AE48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04888-2853-4642-83E9-1ABBA421D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9E523-D388-4FBF-BAAE-1EBF840B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8ADDA-1DC0-4DAE-BF64-57C66666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31B35-5A71-41C5-965E-FCA40971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0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56EA-1BED-45D1-BAB7-6696D6A5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000F9-C3BC-4BCE-8AEC-F6F1041F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3EB58-FA04-43C0-A153-DD643586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167CC-2BA1-4730-933C-2DED79DD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42410-B3C3-40B9-80EB-81226189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0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1870-03FB-4041-9866-42C6AD06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555D7-E65A-48E0-BC5E-3B18B4A2D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9C13E-3EC4-479C-8FCF-DFEC10C9A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78A5C-2587-4CB5-9F3F-5DA097EC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8EC17-D0DB-4CD4-9300-DFDE4533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63AC4-DDBE-4B02-B562-45479047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3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BAC88-BD3F-4F25-8E41-567A5084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F2CC0-4A6B-47AB-9715-910293C7D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60466-8CC8-4ED2-99D2-7ACDF36FB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6AA64-2542-4AEB-BC12-40ECE2DF5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34AE6-7DB7-4433-BA21-87FF2306D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59CD55-B44B-4887-95FC-1B1E34814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296955-7AC6-4560-8C22-1B97B433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078484-DEE8-4D5C-98B5-7C2A4D3D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1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3099-2C4F-45BE-9352-F59B5C9E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C4282-1D5D-42D3-B20E-B9C1708D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16596-DCDC-4516-960F-363572D6C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7DA83-ABEC-484E-A7CE-032D5CC1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0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275C6-5552-4E7A-8BC4-671D2DAF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947567-EF09-4A75-940C-2072DBC2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EB32E-87A2-4CD0-B03A-3B30C787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B49F-6D32-466B-880E-67BE9E9AC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C45C6-4B52-4D9F-BBE2-A8F0CC90F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643DC-9401-418A-A17E-A406E5D57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3CD82-D543-4453-880C-B2FAC5C3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14CD7-078F-4935-994D-3E301C8A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3CB80-D99B-4A88-B2D2-CDE2637D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0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7578-133B-4D44-963C-8596E4F4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E29535-692C-484F-9A8C-3D80784CA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59A0A-2920-4B44-81E6-E683C2165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51965-E017-48CB-A141-D0988FB18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D28BC-3924-4A39-9C48-DA1506240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647DB-4293-484A-9CB5-EE3D3B0A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2CFCB3-7760-48A5-851E-44CD91474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5FB1D-D370-4BFC-B46A-8DB7C1115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B1509-600D-4D6C-A139-E2564F934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BE7D4-8037-4E12-A2D9-2553F853E8F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D2010-CE36-4FAD-92FB-A11D0F901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17824-1C78-4DB7-AF78-7973F239B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3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7EC848A-2634-4816-8451-14B87E7AC2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38" b="1"/>
          <a:stretch/>
        </p:blipFill>
        <p:spPr>
          <a:xfrm>
            <a:off x="1987420" y="3125755"/>
            <a:ext cx="7368784" cy="3457118"/>
          </a:xfrm>
          <a:prstGeom prst="rect">
            <a:avLst/>
          </a:prstGeom>
        </p:spPr>
      </p:pic>
      <p:pic>
        <p:nvPicPr>
          <p:cNvPr id="7" name="Picture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35412728-3AB6-42F2-8615-4ADEA21704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24"/>
          <a:stretch/>
        </p:blipFill>
        <p:spPr>
          <a:xfrm>
            <a:off x="1987420" y="354564"/>
            <a:ext cx="7368784" cy="286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2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2757325-C544-4A24-8ADE-F1173A3564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9" t="10333"/>
          <a:stretch/>
        </p:blipFill>
        <p:spPr>
          <a:xfrm>
            <a:off x="5511487" y="267871"/>
            <a:ext cx="4204978" cy="3364120"/>
          </a:xfrm>
          <a:prstGeom prst="rect">
            <a:avLst/>
          </a:prstGeom>
        </p:spPr>
      </p:pic>
      <p:pic>
        <p:nvPicPr>
          <p:cNvPr id="7" name="Picture 6" descr="Chart, sunburst chart&#10;&#10;Description automatically generated">
            <a:extLst>
              <a:ext uri="{FF2B5EF4-FFF2-40B4-BE49-F238E27FC236}">
                <a16:creationId xmlns:a16="http://schemas.microsoft.com/office/drawing/2014/main" id="{4C53B0DF-F4FC-49EC-AC15-E1A13243FB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2" b="1288"/>
          <a:stretch/>
        </p:blipFill>
        <p:spPr>
          <a:xfrm>
            <a:off x="5363112" y="3513368"/>
            <a:ext cx="4204978" cy="2991181"/>
          </a:xfrm>
          <a:prstGeom prst="rect">
            <a:avLst/>
          </a:prstGeom>
        </p:spPr>
      </p:pic>
      <p:pic>
        <p:nvPicPr>
          <p:cNvPr id="9" name="Picture 8" descr="Chart, sunburst chart&#10;&#10;Description automatically generated">
            <a:extLst>
              <a:ext uri="{FF2B5EF4-FFF2-40B4-BE49-F238E27FC236}">
                <a16:creationId xmlns:a16="http://schemas.microsoft.com/office/drawing/2014/main" id="{2ACF979C-72C0-4CD5-BE46-4E2EA0B586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4" b="-1"/>
          <a:stretch/>
        </p:blipFill>
        <p:spPr>
          <a:xfrm>
            <a:off x="1898779" y="352239"/>
            <a:ext cx="3691464" cy="3076761"/>
          </a:xfrm>
          <a:prstGeom prst="rect">
            <a:avLst/>
          </a:prstGeom>
        </p:spPr>
      </p:pic>
      <p:pic>
        <p:nvPicPr>
          <p:cNvPr id="11" name="Picture 10" descr="Chart, sunburst chart&#10;&#10;Description automatically generated">
            <a:extLst>
              <a:ext uri="{FF2B5EF4-FFF2-40B4-BE49-F238E27FC236}">
                <a16:creationId xmlns:a16="http://schemas.microsoft.com/office/drawing/2014/main" id="{D4828E51-C4A8-4899-9FE9-315459A24E6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7" b="3991"/>
          <a:stretch/>
        </p:blipFill>
        <p:spPr>
          <a:xfrm>
            <a:off x="1345113" y="3470937"/>
            <a:ext cx="4427531" cy="320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43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B2928A8D-78D8-49B1-9AE8-6CBF517A80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6"/>
          <a:stretch/>
        </p:blipFill>
        <p:spPr>
          <a:xfrm>
            <a:off x="1198221" y="191907"/>
            <a:ext cx="4654273" cy="3237093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97A72713-9EDD-41A1-B0C8-56DB5643BF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7" b="5256"/>
          <a:stretch/>
        </p:blipFill>
        <p:spPr>
          <a:xfrm>
            <a:off x="5852494" y="191906"/>
            <a:ext cx="4293706" cy="3237093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D6ED0077-0514-4D3E-9603-EA49A5EA26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6"/>
          <a:stretch/>
        </p:blipFill>
        <p:spPr>
          <a:xfrm>
            <a:off x="3284334" y="3428999"/>
            <a:ext cx="4715013" cy="323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3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A8D0492D-11CA-4AFA-AD93-E092D14C07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6" r="8438"/>
          <a:stretch/>
        </p:blipFill>
        <p:spPr>
          <a:xfrm>
            <a:off x="0" y="876693"/>
            <a:ext cx="4124703" cy="2402633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351E167-B979-4418-8AE1-4AD47C46D5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5" r="8438"/>
          <a:stretch/>
        </p:blipFill>
        <p:spPr>
          <a:xfrm>
            <a:off x="4071306" y="911899"/>
            <a:ext cx="4130487" cy="2402633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43A49B92-F9FC-4D70-B779-358451E4E5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5" r="8438"/>
          <a:stretch/>
        </p:blipFill>
        <p:spPr>
          <a:xfrm>
            <a:off x="8121692" y="947105"/>
            <a:ext cx="4130490" cy="2402633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76B61503-34EF-46C7-81C0-D3BBA677781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6" r="8438"/>
          <a:stretch/>
        </p:blipFill>
        <p:spPr>
          <a:xfrm>
            <a:off x="0" y="3037269"/>
            <a:ext cx="4124703" cy="2402633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DB4D411C-F496-467F-9789-F3DC88DB8C3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r="7076"/>
          <a:stretch/>
        </p:blipFill>
        <p:spPr>
          <a:xfrm>
            <a:off x="4071306" y="3072475"/>
            <a:ext cx="4130489" cy="2367427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09608229-4D8D-45B0-84E4-55D9168F0F1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r="7076"/>
          <a:stretch/>
        </p:blipFill>
        <p:spPr>
          <a:xfrm>
            <a:off x="8121695" y="3072475"/>
            <a:ext cx="4130489" cy="236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1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Meyer-reed</dc:creator>
  <cp:lastModifiedBy>Conrad Meyer-reed</cp:lastModifiedBy>
  <cp:revision>2</cp:revision>
  <dcterms:created xsi:type="dcterms:W3CDTF">2022-02-01T19:53:52Z</dcterms:created>
  <dcterms:modified xsi:type="dcterms:W3CDTF">2022-02-02T01:16:22Z</dcterms:modified>
</cp:coreProperties>
</file>