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2898-90EA-452E-BD9B-1C195ECBF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E9E57-4DAD-4F79-BF2F-E4C167F2F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2DB36-1DC3-4612-8B0C-4133D016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7624-1ED4-4A57-A8A5-8F848CD3207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DC3D2-04AD-4F06-8EEE-9B8D30D8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BE526-683C-4893-87E3-0CB9FE6D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7636-B05B-428B-9E71-A0843993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4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897B-B9F9-4D65-8958-FAAF6611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DDDA9-9424-4BAB-9122-12AD10CAE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7AFE8-4E1B-452B-AD12-E4392DAB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7624-1ED4-4A57-A8A5-8F848CD3207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4DDA6-86A4-4C1D-AD8A-D9BFA955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18CF-927D-4C48-843D-7AD3D056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7636-B05B-428B-9E71-A0843993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1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833F9-8A38-4BC7-9111-7C2081105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98B8B-5F9F-4215-8061-1F84590B2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51622-B3CD-4976-A9E5-A62619B4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7624-1ED4-4A57-A8A5-8F848CD3207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86EFF-7962-49CF-B895-9039504C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9C22C-DC03-4460-8D17-D56B5BD8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7636-B05B-428B-9E71-A0843993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5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42B0-1BE8-40B7-9814-6E1F7E0C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6D72-C3C4-4599-988D-01330695F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7A9C8-677C-46AE-BC48-E58C980F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7624-1ED4-4A57-A8A5-8F848CD3207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024C9-450B-45AC-BE4F-2649DC1B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B0B92-F3A0-4FC6-90D2-C3BD66B0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7636-B05B-428B-9E71-A0843993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1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1E8E-CE66-4A17-8176-01B88C50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AC05C-6323-4EB9-AE7F-FC90171DC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65F97-6140-4DD2-97DE-F735D2AC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7624-1ED4-4A57-A8A5-8F848CD3207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EF08E-E402-4368-A32B-2F3637C1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F20D-D966-4FC2-AC91-E03DDB76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7636-B05B-428B-9E71-A0843993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4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E5A4-EC1E-4B76-85AC-63AC5B5F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E625A-63CB-4594-8263-846EED1D6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CFAD2-82DA-4AAA-BE71-7F13CCCBB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6D3D5-FF55-411F-9098-6551B9FD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7624-1ED4-4A57-A8A5-8F848CD3207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AD90D-CEC9-4B63-818A-C7D94233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C1108-32DE-44A2-A1CB-4E850DEB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7636-B05B-428B-9E71-A0843993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0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6FE7-B0C8-4B34-A68B-EEF00CA2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EDC17-10A0-45FB-BD7B-D3807A07C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C9FF7-DFD1-4B6B-A722-582B02F1F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120DD-C5B4-4C7F-8953-33DDEC188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1C91A-7BE9-4E7C-9002-46ABBF62E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B2974-0E86-4127-A328-F8DE0163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7624-1ED4-4A57-A8A5-8F848CD3207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9C341-12EF-4999-B584-85D4D00C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14CDE-7666-4DAE-A1D7-A7C1DB6C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7636-B05B-428B-9E71-A0843993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0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32DDC-F8B6-403C-8A01-E79E7BCE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F4498-563F-47B0-89C8-E88311E2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7624-1ED4-4A57-A8A5-8F848CD3207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87EE9-33D0-44F3-A20B-EB61A56C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F4092-1ED8-4644-95E6-6D3043AF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7636-B05B-428B-9E71-A0843993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0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79024-178F-49DA-8437-10220A30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7624-1ED4-4A57-A8A5-8F848CD3207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1A627-6B6D-4C2E-B0B8-58C3A78B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DB469-86EF-41E9-A7E2-B00C227C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7636-B05B-428B-9E71-A0843993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4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2056-BC28-46A4-9A1D-3EDE83443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6E6B0-3241-4F17-9D69-29FE04EF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DE9A7-7876-487C-853E-1A084256A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5CB0-C23D-4388-BDD8-8DF6E4FE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7624-1ED4-4A57-A8A5-8F848CD3207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6A72C-45F3-42CD-B0B5-8D5EBEA0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573D-8244-4BA6-947A-ACA61C1D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7636-B05B-428B-9E71-A0843993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8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371E-5CC4-48B8-8D31-D9BEA049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5D858-1E94-4BF2-AF7E-190637913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9B0DB-F7D5-4ADD-9312-61FB5D2BE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4D31A-D655-4C9F-8D0B-B8EED577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7624-1ED4-4A57-A8A5-8F848CD3207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4DB89-DEF6-4D6D-9DA4-1F0D1F22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A0B5A-24F0-46C5-BF21-F90ED5E9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7636-B05B-428B-9E71-A0843993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9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F5CFF-399A-43FD-9A7D-6081C55C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BAD25-6647-4D84-A2AE-429EA117E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23CAB-857D-4A68-B4DF-5F00868DC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17624-1ED4-4A57-A8A5-8F848CD3207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5B1C3-6790-462C-B990-D78BF014F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2222A-B2E4-4550-83E2-971581505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77636-B05B-428B-9E71-A0843993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7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7B04-0137-4D36-A85E-CED45D6F5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Isotropy vs Storm-time</a:t>
            </a:r>
            <a:br>
              <a:rPr lang="en-US" dirty="0"/>
            </a:br>
            <a:r>
              <a:rPr lang="en-US" dirty="0"/>
              <a:t>Parameters Update</a:t>
            </a:r>
          </a:p>
        </p:txBody>
      </p:sp>
    </p:spTree>
    <p:extLst>
      <p:ext uri="{BB962C8B-B14F-4D97-AF65-F5344CB8AC3E}">
        <p14:creationId xmlns:p14="http://schemas.microsoft.com/office/powerpoint/2010/main" val="112419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2A29-C3CB-44CB-B99C-841CA9C5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inconclusive results, the 4-storm isotropy vs time analysis has been scrapped.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6BBF5-C1C3-4A8E-9E88-EF2A14CE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17" y="3037820"/>
            <a:ext cx="5391126" cy="27405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863912-A145-4F6A-9233-81223469D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930" y="3037820"/>
            <a:ext cx="5588953" cy="27405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0B4441-79E2-4D64-9673-5B4696EE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3928" y="2501984"/>
            <a:ext cx="8977302" cy="660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Iso Diff vs Time			  	      Iso Diff vs MLT</a:t>
            </a:r>
          </a:p>
        </p:txBody>
      </p:sp>
    </p:spTree>
    <p:extLst>
      <p:ext uri="{BB962C8B-B14F-4D97-AF65-F5344CB8AC3E}">
        <p14:creationId xmlns:p14="http://schemas.microsoft.com/office/powerpoint/2010/main" val="260887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9A3C-40F6-4DD0-B16B-29693E83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0694" cy="1694494"/>
          </a:xfrm>
        </p:spPr>
        <p:txBody>
          <a:bodyPr>
            <a:normAutofit/>
          </a:bodyPr>
          <a:lstStyle/>
          <a:p>
            <a:r>
              <a:rPr lang="en-US" dirty="0"/>
              <a:t>New Results: Average Isotropy vs Storm-time phases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470A70-A3A1-43C2-94F4-C9FEBCFCB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76" y="2423923"/>
            <a:ext cx="5282664" cy="37228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FC4EBC-245A-40D0-A9ED-01BFA8C9D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60" y="2423922"/>
            <a:ext cx="5282664" cy="372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2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098D-931E-4C17-875F-E9C4DEAF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55384" cy="1325563"/>
          </a:xfrm>
        </p:spPr>
        <p:txBody>
          <a:bodyPr/>
          <a:lstStyle/>
          <a:p>
            <a:r>
              <a:rPr lang="en-US" dirty="0"/>
              <a:t>New Results*: Average Isotropy vs AE Indices (2D histograms)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BFF31-B363-4BA4-9DE5-3FEEFD3C5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56" y="3034651"/>
            <a:ext cx="3108725" cy="3025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25BBD6-0791-47AF-9199-373F6F579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411" y="3034650"/>
            <a:ext cx="3108725" cy="3025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CE5A15-C438-400C-B28D-21B3AC782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866" y="3034650"/>
            <a:ext cx="3108726" cy="302513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73F5A04-8D00-4206-A0AC-15D471626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796" y="2654069"/>
            <a:ext cx="10237648" cy="660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Microbursts			 Background		       Normalized Difference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DA55B1-93F5-4B59-AEC8-4C7745096480}"/>
              </a:ext>
            </a:extLst>
          </p:cNvPr>
          <p:cNvSpPr txBox="1">
            <a:spLocks/>
          </p:cNvSpPr>
          <p:nvPr/>
        </p:nvSpPr>
        <p:spPr>
          <a:xfrm rot="16200000">
            <a:off x="295950" y="4251820"/>
            <a:ext cx="895433" cy="41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Isotropy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DCC755D-A615-4A03-8025-36B37B72A63A}"/>
              </a:ext>
            </a:extLst>
          </p:cNvPr>
          <p:cNvSpPr txBox="1">
            <a:spLocks/>
          </p:cNvSpPr>
          <p:nvPr/>
        </p:nvSpPr>
        <p:spPr>
          <a:xfrm>
            <a:off x="1820127" y="6072986"/>
            <a:ext cx="1180381" cy="4198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AE Index (nT)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6CE559E-CE96-4353-9448-58CBA269DF32}"/>
              </a:ext>
            </a:extLst>
          </p:cNvPr>
          <p:cNvSpPr txBox="1">
            <a:spLocks/>
          </p:cNvSpPr>
          <p:nvPr/>
        </p:nvSpPr>
        <p:spPr>
          <a:xfrm>
            <a:off x="5464306" y="6068547"/>
            <a:ext cx="1180381" cy="4198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AE Index (nT)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5AA3E5F-26AE-4955-9AAD-C6673EDF6347}"/>
              </a:ext>
            </a:extLst>
          </p:cNvPr>
          <p:cNvSpPr txBox="1">
            <a:spLocks/>
          </p:cNvSpPr>
          <p:nvPr/>
        </p:nvSpPr>
        <p:spPr>
          <a:xfrm>
            <a:off x="9115675" y="6055805"/>
            <a:ext cx="1180381" cy="4198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AE Index (nT)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DC2E90D-6B01-4A3F-90D2-7257AB8BF746}"/>
              </a:ext>
            </a:extLst>
          </p:cNvPr>
          <p:cNvSpPr txBox="1">
            <a:spLocks/>
          </p:cNvSpPr>
          <p:nvPr/>
        </p:nvSpPr>
        <p:spPr>
          <a:xfrm>
            <a:off x="855956" y="1824650"/>
            <a:ext cx="10237649" cy="660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*Note: Planning to plot average isotropy vs AE indices (similar to previous slide) for final paper figures</a:t>
            </a:r>
          </a:p>
        </p:txBody>
      </p:sp>
    </p:spTree>
    <p:extLst>
      <p:ext uri="{BB962C8B-B14F-4D97-AF65-F5344CB8AC3E}">
        <p14:creationId xmlns:p14="http://schemas.microsoft.com/office/powerpoint/2010/main" val="227758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Isotropy vs Storm-time Parameters Update</vt:lpstr>
      <vt:lpstr>Based on inconclusive results, the 4-storm isotropy vs time analysis has been scrapped.</vt:lpstr>
      <vt:lpstr>New Results: Average Isotropy vs Storm-time phases</vt:lpstr>
      <vt:lpstr>New Results*: Average Isotropy vs AE Indices (2D histograms)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Isotropy vs Stormtime Parameters Update</dc:title>
  <dc:creator>Conrad Meyer-reed</dc:creator>
  <cp:lastModifiedBy>Conrad Meyer-reed</cp:lastModifiedBy>
  <cp:revision>4</cp:revision>
  <dcterms:created xsi:type="dcterms:W3CDTF">2021-11-10T22:26:33Z</dcterms:created>
  <dcterms:modified xsi:type="dcterms:W3CDTF">2021-11-10T22:55:50Z</dcterms:modified>
</cp:coreProperties>
</file>