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4" r:id="rId7"/>
    <p:sldId id="266" r:id="rId8"/>
    <p:sldId id="265" r:id="rId9"/>
    <p:sldId id="263" r:id="rId10"/>
    <p:sldId id="257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F0C5-159F-4A33-BB54-3E920484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E8E4-0B0B-4B69-AD71-295F5F35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0AA2-259A-443C-9C5F-26FECC0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FA07-51C4-4593-BF8B-8D221CC0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91-8A58-4622-BD29-AA51676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31D-4498-4267-8F80-F91884D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D04F-4594-47AB-8DD0-5E19D1D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695A-CF38-44A1-A3F4-C4324F6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E456-33B9-46EA-B70D-C98B25FB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F6F4-E724-45B9-9A84-E35E12FB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E89C-D83D-4502-92B0-638E88B43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B091-913C-43A6-A1F9-1D646E0A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86F-C2BB-4600-AC03-2BA7E19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3DE2-3DBF-4DC5-897A-1B0981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21D9-D5A7-4CB6-BC03-8104C4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BDD-A4F6-4C02-B8A0-8F7A65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8382-C57D-4FA6-9F2B-05B908AD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8C9C-D88F-4323-BD0D-3538AA7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868B-879E-49D5-9BF4-BD2DA3B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036B-AD5E-4780-87CF-CA97A24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9810-F112-4260-9013-17F8A8DC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7680-E3B1-4FE0-92B6-7DCF251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7AB-F5AE-4B56-9108-81A6F29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1DAA-80DC-49FE-AC74-A530BE6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2860-9634-4552-B519-D172AAF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0A99-AEE0-47B4-AC0A-A033121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BC15-D050-4415-9AE8-25084C721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EF27-25BF-425B-99A9-5CA11562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1747-9420-459F-9A25-6554543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0057-3867-4836-B7E0-B8C149A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805B-FEBF-4FBF-9A0A-9BAE03A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CDD-BBAE-4019-9711-0904687E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9F61-09E5-4685-A38C-9F39D5DF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27F0-2C9F-455D-A705-AAB2D957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32737-CBC6-431B-A4BF-2BCB6F1D4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59B1-C207-4220-B743-F1E0FB08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FC54-6153-4BA2-8020-5D94F715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18536-8DAB-4882-B2B0-3E06BE2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2B6A-C015-4416-A86A-5A6326E4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C4A-894F-4C07-A7FF-505178E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2D915-EA81-4EF7-B643-1814476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B8D2-CF17-42B4-B28E-A57ACFF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F841-87B1-4117-B8C6-F542F82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9C25-93A0-4FC5-A44A-FC5C63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649EC-4B36-48BF-AEA9-4BFAC26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7F42-948D-44E5-8A39-97EFE6C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8BE4-7737-4EB0-BE12-8C8EFCC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2701-46AD-44E6-A7CC-22658CEF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0F07-3E58-4F51-BE20-26EF3624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CC87-9596-40DF-8C20-ED57FCF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85FE-2FAA-448D-9392-AE2EBCBB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DD32-6206-4563-BBB4-4518D62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64A2-EC8D-4350-94F6-5065998D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E577-1066-4E54-B124-ACB69C0B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1681-003E-4597-882B-71E30858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20F8-20D7-4AFF-81B6-05FEB9E1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7655-DB0D-4787-9678-A2390E2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3EA5-D18C-4525-8070-EA44AD7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09DC-F3D2-476D-922B-5B154451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5D7D-1C8D-4AE8-8865-5F9B3412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02AB-4702-45C7-8715-A8266C27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FCBC-9B68-4ACD-8DD1-A95F477831F0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097B-C2D5-43BC-B5B9-3E728EB0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7349-D0E7-4886-87B4-A9508466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546E-7494-42B8-8272-E643E871B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4</a:t>
            </a:r>
            <a:br>
              <a:rPr lang="en-US" dirty="0"/>
            </a:br>
            <a:r>
              <a:rPr lang="en-US" dirty="0"/>
              <a:t>Selected Storms</a:t>
            </a:r>
          </a:p>
        </p:txBody>
      </p:sp>
    </p:spTree>
    <p:extLst>
      <p:ext uri="{BB962C8B-B14F-4D97-AF65-F5344CB8AC3E}">
        <p14:creationId xmlns:p14="http://schemas.microsoft.com/office/powerpoint/2010/main" val="204080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416030" cy="1325563"/>
          </a:xfrm>
        </p:spPr>
        <p:txBody>
          <a:bodyPr/>
          <a:lstStyle/>
          <a:p>
            <a:r>
              <a:rPr lang="en-US" dirty="0"/>
              <a:t>MB &amp; BG Isotropy vs Time (3hr bins)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17EC-8BBF-4D9C-A6AF-8AB35491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6" y="2107412"/>
            <a:ext cx="5604768" cy="22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252C-3CE6-47B8-8EFA-A637086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4" y="2107412"/>
            <a:ext cx="5604768" cy="2241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DCA4-0D05-4F76-829D-23C09976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319"/>
            <a:ext cx="5604770" cy="224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1EB53-59DD-4FF7-BDC7-06D866F65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2" y="4349319"/>
            <a:ext cx="5604770" cy="2241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400D06-3B90-41CA-AFE3-4B9D66007025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2686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67603" cy="1325563"/>
          </a:xfrm>
        </p:spPr>
        <p:txBody>
          <a:bodyPr/>
          <a:lstStyle/>
          <a:p>
            <a:r>
              <a:rPr lang="en-US" dirty="0"/>
              <a:t>MB &amp; BG Isotropy Difference vs Time (3hr bins)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6093-41C2-47FE-8410-A42066F0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7411"/>
            <a:ext cx="5604771" cy="22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1A49F-47DB-4E6D-A8CF-7B9D130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2106810"/>
            <a:ext cx="5606274" cy="2242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299AF-8EAA-4F99-98E0-65A82DEE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018"/>
            <a:ext cx="5606274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E560C-30B0-4006-9A3D-E9E6DD91A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4349018"/>
            <a:ext cx="5606274" cy="22425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120CFC-03D1-4F7A-92E3-61836EE6F28C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52001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1A47-8D80-47CD-BB09-589D9680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22529"/>
            <a:ext cx="10515600" cy="1325563"/>
          </a:xfrm>
        </p:spPr>
        <p:txBody>
          <a:bodyPr/>
          <a:lstStyle/>
          <a:p>
            <a:r>
              <a:rPr lang="en-US" dirty="0"/>
              <a:t>Beginning research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7293-F170-47B0-93FB-34FB3C72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1248162"/>
            <a:ext cx="5349551" cy="5178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C72A-AD83-4351-82E2-E38049AE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42" y="1248162"/>
            <a:ext cx="5459598" cy="51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DEF26-7806-498B-9EA0-137E3AAF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7411"/>
            <a:ext cx="5604771" cy="224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A133B-291D-480F-8EC1-B718004A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2107411"/>
            <a:ext cx="5604772" cy="2241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AD2B50-C0C6-426B-9EEF-055E9655F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318"/>
            <a:ext cx="5604773" cy="224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BC5B2-965E-4F8B-8BBB-8539B456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4349318"/>
            <a:ext cx="5604773" cy="22419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85522C-C5C8-4BD8-91E8-DDD5CE0F7F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12227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05459" cy="1325563"/>
          </a:xfrm>
        </p:spPr>
        <p:txBody>
          <a:bodyPr/>
          <a:lstStyle/>
          <a:p>
            <a:r>
              <a:rPr lang="en-US" dirty="0"/>
              <a:t>MB &amp; BG Isotropy Difference vs Time (12hr bins)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FAF9BD-96A4-4268-A3B8-DE7BDA07E9FB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3EB46-64E5-410A-96E5-11AC2E80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2106508"/>
            <a:ext cx="5606276" cy="2242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1923B-81CD-48B4-BF18-7B524695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205"/>
            <a:ext cx="5606277" cy="2242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4D2BA-7075-48DE-BE35-98F178467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8715"/>
            <a:ext cx="5606277" cy="224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BE09F9-B554-4B25-BF5E-2A4BD8B6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8412"/>
            <a:ext cx="5606278" cy="22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0083-A72F-43C3-A1E2-354B3FE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10999432" cy="1325563"/>
          </a:xfrm>
        </p:spPr>
        <p:txBody>
          <a:bodyPr/>
          <a:lstStyle/>
          <a:p>
            <a:r>
              <a:rPr lang="en-US" dirty="0"/>
              <a:t>MB &amp; BG Isotropy vs MLT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6D24E-FD59-4173-9C3B-5BEF7D9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6508"/>
            <a:ext cx="5606277" cy="2242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B1D1A-8D23-4DF9-8D09-1E5F9BF5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9839AE-0D6D-4C34-A9EE-34BBE612E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78" cy="22425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91B75-0B01-4960-8DCC-03AD7E97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4" y="4349017"/>
            <a:ext cx="5606279" cy="22425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B17A2-9948-44C5-B1F2-742CF9CC2E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0172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190FA-77FC-4020-BD29-708F23FA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9028589" cy="1325563"/>
          </a:xfrm>
        </p:spPr>
        <p:txBody>
          <a:bodyPr/>
          <a:lstStyle/>
          <a:p>
            <a:r>
              <a:rPr lang="en-US" dirty="0"/>
              <a:t>MB &amp; BG Isotropy Difference vs MLT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32D850-42E9-446C-9535-3B5BAC8635C2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B3179-0E4E-4C77-BD4A-C6F78951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2106507"/>
            <a:ext cx="5606281" cy="224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05934-8571-4631-B865-9C92C998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506"/>
            <a:ext cx="5606281" cy="224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BD72E-EACD-4284-83ED-8509F436F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017"/>
            <a:ext cx="5606281" cy="2242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B73B4-F20C-485C-8305-F7F2F5F28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9015"/>
            <a:ext cx="5606283" cy="22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9C6-CA4F-4FB8-AD8C-944BE46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C447-4B09-4AAD-BE9C-84DFD105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6763" cy="10773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Weird pattern in SSD1 and SSD4 counts.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A606-FADF-42A4-9FC9-5B6C4DF82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1" y="3488325"/>
            <a:ext cx="3313906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17F0D-9262-49AB-B880-6485E624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6" y="3488324"/>
            <a:ext cx="331390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EAE4D-44A3-4543-99D3-7D89240D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2" y="4599441"/>
            <a:ext cx="3313903" cy="132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12D69-714B-42C5-AEDD-E5C200E44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6" y="4597077"/>
            <a:ext cx="3313908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0CD8A3-F064-4612-A896-022C2AA394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3" t="50044"/>
          <a:stretch/>
        </p:blipFill>
        <p:spPr>
          <a:xfrm>
            <a:off x="7199789" y="1147652"/>
            <a:ext cx="2988527" cy="2433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DB1739-CEE0-4422-B9CB-6A6EE14A8A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7383288" y="3791774"/>
            <a:ext cx="2988527" cy="245789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BC6703-7770-4C4F-8099-464FEB17CCCF}"/>
              </a:ext>
            </a:extLst>
          </p:cNvPr>
          <p:cNvSpPr txBox="1">
            <a:spLocks/>
          </p:cNvSpPr>
          <p:nvPr/>
        </p:nvSpPr>
        <p:spPr>
          <a:xfrm>
            <a:off x="5236242" y="6135610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Symmetric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50504-E167-48D9-A981-633507D3557A}"/>
              </a:ext>
            </a:extLst>
          </p:cNvPr>
          <p:cNvCxnSpPr/>
          <p:nvPr/>
        </p:nvCxnSpPr>
        <p:spPr>
          <a:xfrm flipV="1">
            <a:off x="7111014" y="5672831"/>
            <a:ext cx="577048" cy="417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18A593-FE6B-4DD9-A809-5FFE17BA8FBB}"/>
              </a:ext>
            </a:extLst>
          </p:cNvPr>
          <p:cNvSpPr txBox="1">
            <a:spLocks/>
          </p:cNvSpPr>
          <p:nvPr/>
        </p:nvSpPr>
        <p:spPr>
          <a:xfrm>
            <a:off x="5012399" y="1690688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Asymmetric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99640-60D3-4175-B1E7-830643C2B64B}"/>
              </a:ext>
            </a:extLst>
          </p:cNvPr>
          <p:cNvCxnSpPr>
            <a:cxnSpLocks/>
          </p:cNvCxnSpPr>
          <p:nvPr/>
        </p:nvCxnSpPr>
        <p:spPr>
          <a:xfrm>
            <a:off x="6961993" y="1926726"/>
            <a:ext cx="655048" cy="11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42145B-4CE7-4819-AE8E-84067BF19546}"/>
              </a:ext>
            </a:extLst>
          </p:cNvPr>
          <p:cNvSpPr txBox="1">
            <a:spLocks/>
          </p:cNvSpPr>
          <p:nvPr/>
        </p:nvSpPr>
        <p:spPr>
          <a:xfrm>
            <a:off x="1571706" y="3027086"/>
            <a:ext cx="5539308" cy="80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1		Type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BE732A-F039-4954-A0D3-3CD75C79F163}"/>
              </a:ext>
            </a:extLst>
          </p:cNvPr>
          <p:cNvSpPr txBox="1">
            <a:spLocks/>
          </p:cNvSpPr>
          <p:nvPr/>
        </p:nvSpPr>
        <p:spPr>
          <a:xfrm>
            <a:off x="276712" y="6216730"/>
            <a:ext cx="3086946" cy="472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Orbital Effects?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6D1E31-AB2A-4CE6-9620-C2F0D7BF97B3}"/>
              </a:ext>
            </a:extLst>
          </p:cNvPr>
          <p:cNvCxnSpPr>
            <a:cxnSpLocks/>
          </p:cNvCxnSpPr>
          <p:nvPr/>
        </p:nvCxnSpPr>
        <p:spPr>
          <a:xfrm flipV="1">
            <a:off x="1726608" y="5598781"/>
            <a:ext cx="321891" cy="565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E7D2-F550-4614-B76A-442576C2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5" y="982246"/>
            <a:ext cx="7835283" cy="9175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2) Why are there quick spikes in Type 1 storms and wide bands (reminiscent of precipitation bands) in Type 2 storms?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3FB0C5-0D0B-455C-BA07-E54E9AF7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61" y="2877045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EC71E8-C7C7-477F-9137-3EFC849F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45" y="2877045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8EFD9-0271-4D24-B9B4-79D8D9AFCA68}"/>
              </a:ext>
            </a:extLst>
          </p:cNvPr>
          <p:cNvSpPr txBox="1">
            <a:spLocks/>
          </p:cNvSpPr>
          <p:nvPr/>
        </p:nvSpPr>
        <p:spPr>
          <a:xfrm>
            <a:off x="3035610" y="2207304"/>
            <a:ext cx="7835283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1				Type 2</a:t>
            </a:r>
          </a:p>
        </p:txBody>
      </p:sp>
    </p:spTree>
    <p:extLst>
      <p:ext uri="{BB962C8B-B14F-4D97-AF65-F5344CB8AC3E}">
        <p14:creationId xmlns:p14="http://schemas.microsoft.com/office/powerpoint/2010/main" val="24793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5AB7-8198-483F-B035-FF9674BF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7303" cy="4211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How do these results fit into the </a:t>
            </a:r>
            <a:r>
              <a:rPr lang="en-US" dirty="0" err="1"/>
              <a:t>epoc</a:t>
            </a:r>
            <a:r>
              <a:rPr lang="en-US" dirty="0"/>
              <a:t> study (2D histograms and dial plots)?</a:t>
            </a:r>
          </a:p>
          <a:p>
            <a:pPr marL="0" indent="0">
              <a:buNone/>
            </a:pPr>
            <a:r>
              <a:rPr lang="en-US" dirty="0"/>
              <a:t>4)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3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A7B-6078-4F07-9635-F64A568E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9" y="1905084"/>
            <a:ext cx="10515600" cy="1325563"/>
          </a:xfrm>
        </p:spPr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5886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214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Summary of 4 Selected Storms</vt:lpstr>
      <vt:lpstr>MB &amp; BG Isotropy vs Time (12hr bins)</vt:lpstr>
      <vt:lpstr>MB &amp; BG Isotropy Difference vs Time (12hr bins)</vt:lpstr>
      <vt:lpstr>MB &amp; BG Isotropy vs MLT</vt:lpstr>
      <vt:lpstr>MB &amp; BG Isotropy Difference vs MLT</vt:lpstr>
      <vt:lpstr>Remaining Questions:</vt:lpstr>
      <vt:lpstr>PowerPoint Presentation</vt:lpstr>
      <vt:lpstr>PowerPoint Presentation</vt:lpstr>
      <vt:lpstr>Extra slides</vt:lpstr>
      <vt:lpstr>MB &amp; BG Isotropy vs Time (3hr bins)</vt:lpstr>
      <vt:lpstr>MB &amp; BG Isotropy Difference vs Time (3hr bins)</vt:lpstr>
      <vt:lpstr>Beginning research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4 Selected Storms</dc:title>
  <dc:creator>Conrad Meyer-reed</dc:creator>
  <cp:lastModifiedBy>Conrad Meyer-reed</cp:lastModifiedBy>
  <cp:revision>15</cp:revision>
  <dcterms:created xsi:type="dcterms:W3CDTF">2021-10-12T22:15:56Z</dcterms:created>
  <dcterms:modified xsi:type="dcterms:W3CDTF">2021-11-10T22:55:48Z</dcterms:modified>
</cp:coreProperties>
</file>