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4E64-8A04-445A-9180-671A65EE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378174"/>
            <a:ext cx="4852386" cy="431241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F2E945-5A83-4E23-A9AB-D8C5047F1754}"/>
              </a:ext>
            </a:extLst>
          </p:cNvPr>
          <p:cNvSpPr txBox="1">
            <a:spLocks/>
          </p:cNvSpPr>
          <p:nvPr/>
        </p:nvSpPr>
        <p:spPr>
          <a:xfrm>
            <a:off x="527480" y="20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Science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24-0C31-4671-AA2C-FB0942EF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5" y="2629177"/>
            <a:ext cx="3481567" cy="3739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8" y="2601775"/>
            <a:ext cx="3481567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2A26E1-5FCA-48D6-B1C8-FAA19DE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8" y="2601774"/>
            <a:ext cx="3485901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0EEA7-22B7-42C6-9FBF-0162CF4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5" y="2118588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     2) Background		        3) Ratio</a:t>
            </a:r>
          </a:p>
        </p:txBody>
      </p:sp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0FE8A-CD12-48B3-BF85-3B319A85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2" y="2496842"/>
            <a:ext cx="484414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5BD1B-2B69-41DE-B26B-B185EDEC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6842"/>
            <a:ext cx="489279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376732A-B0D0-4317-B444-859C2B71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68" y="2496003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/>
              <a:t>Microburst &amp; Background Iso-MLT-L Plots 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568" y="1923279"/>
            <a:ext cx="5697411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Difference</a:t>
            </a:r>
          </a:p>
        </p:txBody>
      </p:sp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379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PowerPoint Presentation</vt:lpstr>
      <vt:lpstr>Mission Background</vt:lpstr>
      <vt:lpstr>Microburst Research Project</vt:lpstr>
      <vt:lpstr>Microburst &amp; Background Iso Correlations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14</cp:revision>
  <dcterms:created xsi:type="dcterms:W3CDTF">2021-04-16T20:17:53Z</dcterms:created>
  <dcterms:modified xsi:type="dcterms:W3CDTF">2021-10-19T23:12:37Z</dcterms:modified>
</cp:coreProperties>
</file>