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6" r:id="rId8"/>
    <p:sldId id="265" r:id="rId9"/>
    <p:sldId id="263" r:id="rId10"/>
    <p:sldId id="25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400D06-3B90-41CA-AFE3-4B9D66007025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120CFC-03D1-4F7A-92E3-61836EE6F28C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85522C-C5C8-4BD8-91E8-DDD5CE0F7F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05459" cy="1325563"/>
          </a:xfrm>
        </p:spPr>
        <p:txBody>
          <a:bodyPr/>
          <a:lstStyle/>
          <a:p>
            <a:r>
              <a:rPr lang="en-US" dirty="0"/>
              <a:t>MB &amp; BG Isotropy Difference vs Time (12hr bins)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FAF9BD-96A4-4268-A3B8-DE7BDA07E9FB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EB46-64E5-410A-96E5-11AC2E80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6" cy="224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1923B-81CD-48B4-BF18-7B524695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205"/>
            <a:ext cx="5606277" cy="224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4D2BA-7075-48DE-BE35-98F17846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8715"/>
            <a:ext cx="5606277" cy="224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E09F9-B554-4B25-BF5E-2A4BD8B6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8412"/>
            <a:ext cx="5606278" cy="2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B17A2-9948-44C5-B1F2-742CF9CC2E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32D850-42E9-446C-9535-3B5BAC8635C2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B3179-0E4E-4C77-BD4A-C6F78951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2106507"/>
            <a:ext cx="5606281" cy="224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05934-8571-4631-B865-9C92C998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506"/>
            <a:ext cx="5606281" cy="224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BD72E-EACD-4284-83ED-8509F436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017"/>
            <a:ext cx="5606281" cy="2242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B73B4-F20C-485C-8305-F7F2F5F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9015"/>
            <a:ext cx="5606283" cy="22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9C6-CA4F-4FB8-AD8C-944BE46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C447-4B09-4AAD-BE9C-84DFD105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6763" cy="1077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Weird pattern in SSD1 and SSD4 counts.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A606-FADF-42A4-9FC9-5B6C4DF8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2" y="2973679"/>
            <a:ext cx="3313906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17F0D-9262-49AB-B880-6485E62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7" y="2973678"/>
            <a:ext cx="331390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AE4D-44A3-4543-99D3-7D89240D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3" y="4084795"/>
            <a:ext cx="3313903" cy="132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12D69-714B-42C5-AEDD-E5C200E4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7" y="4082431"/>
            <a:ext cx="3313908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CD8A3-F064-4612-A896-022C2AA394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t="50044"/>
          <a:stretch/>
        </p:blipFill>
        <p:spPr>
          <a:xfrm>
            <a:off x="7199789" y="1147652"/>
            <a:ext cx="2988527" cy="2433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B1739-CEE0-4422-B9CB-6A6EE14A8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7383288" y="3791774"/>
            <a:ext cx="2988527" cy="24578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BC6703-7770-4C4F-8099-464FEB17CCCF}"/>
              </a:ext>
            </a:extLst>
          </p:cNvPr>
          <p:cNvSpPr txBox="1">
            <a:spLocks/>
          </p:cNvSpPr>
          <p:nvPr/>
        </p:nvSpPr>
        <p:spPr>
          <a:xfrm>
            <a:off x="5236242" y="6135610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Symmetric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50504-E167-48D9-A981-633507D3557A}"/>
              </a:ext>
            </a:extLst>
          </p:cNvPr>
          <p:cNvCxnSpPr/>
          <p:nvPr/>
        </p:nvCxnSpPr>
        <p:spPr>
          <a:xfrm flipV="1">
            <a:off x="7111014" y="5672831"/>
            <a:ext cx="577048" cy="417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18A593-FE6B-4DD9-A809-5FFE17BA8FBB}"/>
              </a:ext>
            </a:extLst>
          </p:cNvPr>
          <p:cNvSpPr txBox="1">
            <a:spLocks/>
          </p:cNvSpPr>
          <p:nvPr/>
        </p:nvSpPr>
        <p:spPr>
          <a:xfrm>
            <a:off x="5012399" y="1690688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Asymmetric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99640-60D3-4175-B1E7-830643C2B64B}"/>
              </a:ext>
            </a:extLst>
          </p:cNvPr>
          <p:cNvCxnSpPr>
            <a:cxnSpLocks/>
          </p:cNvCxnSpPr>
          <p:nvPr/>
        </p:nvCxnSpPr>
        <p:spPr>
          <a:xfrm>
            <a:off x="6961993" y="1926726"/>
            <a:ext cx="655048" cy="11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E7D2-F550-4614-B76A-442576C2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5" y="982246"/>
            <a:ext cx="7835283" cy="9175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2) Why are there quick spikes in Type 1 storms and wide bands (reminiscent of precipitation bands) in Type 2 storms?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FB0C5-0D0B-455C-BA07-E54E9AF7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34" y="3091649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EC71E8-C7C7-477F-9137-3EFC849F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18" y="3091649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8EFD9-0271-4D24-B9B4-79D8D9AFCA68}"/>
              </a:ext>
            </a:extLst>
          </p:cNvPr>
          <p:cNvSpPr txBox="1">
            <a:spLocks/>
          </p:cNvSpPr>
          <p:nvPr/>
        </p:nvSpPr>
        <p:spPr>
          <a:xfrm>
            <a:off x="4612483" y="2421908"/>
            <a:ext cx="7835283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		Type 2</a:t>
            </a:r>
          </a:p>
        </p:txBody>
      </p:sp>
    </p:spTree>
    <p:extLst>
      <p:ext uri="{BB962C8B-B14F-4D97-AF65-F5344CB8AC3E}">
        <p14:creationId xmlns:p14="http://schemas.microsoft.com/office/powerpoint/2010/main" val="24793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5AB7-8198-483F-B035-FF9674BF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7303" cy="4211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How do these results fit into the </a:t>
            </a:r>
            <a:r>
              <a:rPr lang="en-US" dirty="0" err="1"/>
              <a:t>epoc</a:t>
            </a:r>
            <a:r>
              <a:rPr lang="en-US" dirty="0"/>
              <a:t> study (2D histograms and dial plots)?</a:t>
            </a:r>
          </a:p>
          <a:p>
            <a:pPr marL="0" indent="0">
              <a:buNone/>
            </a:pPr>
            <a:r>
              <a:rPr lang="en-US" dirty="0"/>
              <a:t>4)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3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7B-6078-4F07-9635-F64A568E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9" y="1905084"/>
            <a:ext cx="10515600" cy="1325563"/>
          </a:xfrm>
        </p:spPr>
        <p:txBody>
          <a:bodyPr/>
          <a:lstStyle/>
          <a:p>
            <a:r>
              <a:rPr lang="en-US" dirty="0"/>
              <a:t>Extra slides of 3hr bins</a:t>
            </a:r>
          </a:p>
        </p:txBody>
      </p:sp>
    </p:spTree>
    <p:extLst>
      <p:ext uri="{BB962C8B-B14F-4D97-AF65-F5344CB8AC3E}">
        <p14:creationId xmlns:p14="http://schemas.microsoft.com/office/powerpoint/2010/main" val="35886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Summary of 4 Selected Storms</vt:lpstr>
      <vt:lpstr>MB &amp; BG Isotropy vs Time (12hr bins)</vt:lpstr>
      <vt:lpstr>MB &amp; BG Isotropy Difference vs Time (12hr bins)</vt:lpstr>
      <vt:lpstr>MB &amp; BG Isotropy vs MLT</vt:lpstr>
      <vt:lpstr>MB &amp; BG Isotropy Difference vs MLT</vt:lpstr>
      <vt:lpstr>Remaining Questions:</vt:lpstr>
      <vt:lpstr>PowerPoint Presentation</vt:lpstr>
      <vt:lpstr>PowerPoint Presentation</vt:lpstr>
      <vt:lpstr>Extra slides of 3hr bins</vt:lpstr>
      <vt:lpstr>MB &amp; BG Isotropy vs Time (3hr bins)</vt:lpstr>
      <vt:lpstr>MB &amp; BG Isotropy Difference vs Time (3hr bins)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12</cp:revision>
  <dcterms:created xsi:type="dcterms:W3CDTF">2021-10-12T22:15:56Z</dcterms:created>
  <dcterms:modified xsi:type="dcterms:W3CDTF">2021-10-19T23:12:19Z</dcterms:modified>
</cp:coreProperties>
</file>