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9944-B075-413E-BCA4-021AE8D0B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D26D8-9FA7-4F29-87D5-C722CD34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E754-DB96-41C7-ACE3-6B8F04E6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82CA-C183-4753-BEF2-D2B36003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59AF-4297-4C30-A3FE-A06F4AC0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E5A4-A277-42D8-B3DB-7195421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F147D-5D7D-4A84-AB8E-F4CB4A39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5A15-740A-4B1C-AD23-10D42886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AC17-6539-405D-91F4-7BB720B8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9438-B4AB-435E-9705-61C3C3B8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F6389-FE94-41B5-A94B-A3A1261D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4F8BF-6E1E-41AD-8974-E6B4E3F4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FA37-99FB-489C-8722-CDBEECC5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F254-BA43-41D6-B4DD-E7F89EEA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14C6-77B0-4B88-BA6B-6D04C291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50AE-D847-4BDC-8BD7-A0832CA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90C9-DD31-44C8-B0C7-9DECC94B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F755-93C7-4AD0-A7C5-B93B80DC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5499-5F8C-4E8B-93D2-3232EA1B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DB3F-CEC7-41D7-B1CD-68166607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5AB7-BE2A-4E94-962D-75E310D5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5C232-80D9-4C78-88D2-1BB998D1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FFC2-DC46-4802-A5C8-389578A9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927D-FDE3-49BE-845F-7E0C22CA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98CF-F75E-4784-B7DA-E6168B11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7214-A5CC-43EF-B414-BEB70293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AB9C-9DE4-4B68-87B2-87ACB6CE5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C3B8-C7F6-4CD2-A5DB-3FFEFF42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56489-E125-4434-9CAC-33AA7016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567B8-4B2E-48B2-A76A-BBC26D4C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30C3-BC16-44C5-9FE5-50629884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488A-387C-40AA-A2C1-6CECE902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D5967-9F52-4297-8FF1-ACE8452A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F2279-B6C6-43FB-9245-2B08EAFC5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EC18A-45EF-4CBC-8F2D-A367C545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48A19-369E-4810-B727-8E5652056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BAA0B-B5A7-49D4-8C91-E07CC934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5CBA-80D0-4935-A835-7FD5BA9B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9C640-DA87-4332-9FF8-C081E86E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E780-68CD-4745-ABDF-7DC6532E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0037F-62C4-482C-9B35-98211F6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11556-81EE-411B-9C8E-9E358E10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47382-6257-4D36-95F8-82707EEE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9190D-70BD-440B-A5A7-5E788628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329CF-1BFE-4187-9BA4-313B3180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62024-8039-4830-85FF-1FFF440C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D61B-A339-452D-9686-A027F737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6A01-DB33-489B-BF0E-E13920E0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8561-83B0-4678-AFF1-E8D30A16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07C7-B318-451A-BE4D-ACE3D595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41FB-E62C-4A86-BF2A-B2580701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74D9F-E193-401F-84A9-11590C65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B163-6453-4755-8DAE-F0CA492A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80D1E-D0BE-427D-85CF-853781956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E5EF5-A95B-4670-A1D6-407462B2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2197-A9D6-43B8-9DAA-9F6B82F6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4CFF4-1BA0-4C88-B3A3-33132FC9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AF231-27F6-4058-B35F-1570AF6A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380DF-077E-4810-B2BF-CF6A1E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19169-BD35-4FD1-BBED-F99315FB5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4FEF-124B-41E2-B682-5D5C2F309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B40D-B85F-4BA4-AEEB-86475D0EA60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A9F2-FFDC-4D60-84CB-1C36CCB3E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09D5-688E-45D9-A2A1-3898F88F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55C1-C32B-4A2E-87E5-51644DAD8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AE/</a:t>
            </a:r>
            <a:r>
              <a:rPr lang="en-US" dirty="0" err="1"/>
              <a:t>Dst</a:t>
            </a:r>
            <a:r>
              <a:rPr lang="en-US" dirty="0"/>
              <a:t> Indices vs Microburst Occurrence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D5AD-4B79-47A8-BE2A-6E89CA57D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8: 1993307-1993313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Largely recovery phase occurrences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5F4CC8D-3582-48B0-B1FE-C14A6F63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65590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23C0C58-9614-4D6A-AE6A-8F8493DF2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67" y="2918505"/>
            <a:ext cx="5015853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C288D71C-C466-4878-ABAF-6C89B4A3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800825"/>
            <a:ext cx="5015853" cy="20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9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9: 1993335-1993340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Microburst occurrence build up during main phase, which peaks immediately following transition to recovery phase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2F8360A-E0E5-4C5E-9638-A0180E97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49" y="1081705"/>
            <a:ext cx="5001213" cy="18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D249902-B840-41D2-B5EB-8AA5D97E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88" y="2917190"/>
            <a:ext cx="5059773" cy="18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6851832-B091-4EBF-AB9C-60467F466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68" y="4717757"/>
            <a:ext cx="5059773" cy="20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7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203C-B394-40FF-8A76-F8579FF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4" y="374002"/>
            <a:ext cx="2641847" cy="1325563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0628-C593-485B-8EF4-69AC0C1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32385"/>
            <a:ext cx="3607611" cy="45430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83171-2648-4385-8800-AEE5D2C6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1" y="501451"/>
            <a:ext cx="3754862" cy="19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8C971C-D19E-48CD-8AFD-BA9CD034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1" y="2513991"/>
            <a:ext cx="3767284" cy="19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F10097-E95E-4E79-8AD8-F2032EC7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79" y="4611282"/>
            <a:ext cx="3705987" cy="19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AC62D2-E37A-4BC3-891D-256F58AB89D8}"/>
              </a:ext>
            </a:extLst>
          </p:cNvPr>
          <p:cNvSpPr txBox="1">
            <a:spLocks/>
          </p:cNvSpPr>
          <p:nvPr/>
        </p:nvSpPr>
        <p:spPr>
          <a:xfrm>
            <a:off x="450962" y="1699565"/>
            <a:ext cx="5044315" cy="378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 observing the AE/</a:t>
            </a:r>
            <a:r>
              <a:rPr lang="en-US" sz="2000" dirty="0" err="1"/>
              <a:t>Dst</a:t>
            </a:r>
            <a:r>
              <a:rPr lang="en-US" sz="2000" dirty="0"/>
              <a:t> index plots (a &amp; b) and the microburst isotropy plot over time (c), there is a correlation between these indices and the microburst occurrence.</a:t>
            </a:r>
          </a:p>
          <a:p>
            <a:r>
              <a:rPr lang="en-US" sz="2000" dirty="0"/>
              <a:t>To gain a better understanding of how geomagnetic storm indices effect the occurrence of microbursts during a given storm, we will analyze the comparison during each of the 9 &lt;100nT storms.</a:t>
            </a:r>
          </a:p>
        </p:txBody>
      </p:sp>
    </p:spTree>
    <p:extLst>
      <p:ext uri="{BB962C8B-B14F-4D97-AF65-F5344CB8AC3E}">
        <p14:creationId xmlns:p14="http://schemas.microsoft.com/office/powerpoint/2010/main" val="1312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1: 1993048-1993054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Note that the spike in microburst occurrences is </a:t>
            </a:r>
            <a:r>
              <a:rPr lang="en-US" i="1" dirty="0"/>
              <a:t>after</a:t>
            </a:r>
            <a:r>
              <a:rPr lang="en-US" dirty="0"/>
              <a:t> the peak </a:t>
            </a:r>
            <a:r>
              <a:rPr lang="en-US" dirty="0" err="1"/>
              <a:t>Dst</a:t>
            </a:r>
            <a:r>
              <a:rPr lang="en-US" dirty="0"/>
              <a:t> in recovery phase</a:t>
            </a:r>
          </a:p>
          <a:p>
            <a:r>
              <a:rPr lang="en-US" dirty="0"/>
              <a:t>Remove last part of storm? (different storm)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46DE2F-E1AA-4706-9664-D4F9DE28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49961"/>
            <a:ext cx="5001212" cy="18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4D35AD-4D42-4546-A237-BEAD1C6A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1" y="4773514"/>
            <a:ext cx="5001211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B4A695-79CF-4C4F-ABDC-2AA76CFE8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2914017"/>
            <a:ext cx="5001212" cy="1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0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2: 1993067-1993069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Most microbursts occur in the recovery phase</a:t>
            </a:r>
          </a:p>
          <a:p>
            <a:r>
              <a:rPr lang="en-US" dirty="0"/>
              <a:t>Large gap in occurrences during main phase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B365C4-045E-4F8F-B4C4-4925C453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41496"/>
            <a:ext cx="5001212" cy="18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0DC7044-A5B2-4F65-B852-5A627329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10" y="2907505"/>
            <a:ext cx="5059492" cy="18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7F9BB3D-26F3-4344-BE55-346832292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16537"/>
            <a:ext cx="5030352" cy="20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6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3: 1993070-1993071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Occurrence pattern follows AE indices in this storm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EC0722-D6E9-46CF-8252-E88D2FC0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67" y="1054520"/>
            <a:ext cx="5010295" cy="1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3FE49E-65F7-4E0F-9186-FD6F6893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67" y="2914016"/>
            <a:ext cx="4981348" cy="17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29A1C13-BFA6-42BD-B902-BE37D2DA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85" y="4838215"/>
            <a:ext cx="5010295" cy="20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4: 1993094-1993100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Majority of microbursts occur at the boundary between main phase and recovery phase (once again)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5F9976-65EA-4E18-A4A1-D6FC4F028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65590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C2889A-C528-4F58-824C-02D411889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2916207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0854F57-49A4-4ECB-B043-6E811BE6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66824"/>
            <a:ext cx="5001214" cy="205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0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5: 1993127-1993133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Spike in occurrences during irregular main phase</a:t>
            </a:r>
          </a:p>
          <a:p>
            <a:r>
              <a:rPr lang="en-US" dirty="0"/>
              <a:t>Think about taking this one out of statistical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007127-5C28-4C8C-9DAF-417F48D4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125955"/>
            <a:ext cx="5009966" cy="178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97E824-4397-4AF8-B23D-7E9AC2FC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95" y="2952343"/>
            <a:ext cx="5009967" cy="178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116249D-294C-405B-BDF1-6F685584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73513"/>
            <a:ext cx="5009967" cy="20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9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6: 1993255-1993261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Most microbursts occur immediately after the minimum </a:t>
            </a:r>
            <a:r>
              <a:rPr lang="en-US" dirty="0" err="1"/>
              <a:t>Dst</a:t>
            </a:r>
            <a:r>
              <a:rPr lang="en-US" dirty="0"/>
              <a:t> (once again)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539013A-C56B-43DD-875A-C7A5A493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129079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2AD3C3A-70D5-4F0A-B229-13734BC0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29" y="2951296"/>
            <a:ext cx="5015854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90260A1-91B5-48E9-B505-2BA048EC9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36234"/>
            <a:ext cx="5015854" cy="20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7: 1993281-1993287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Occurrences spread throughout phases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DEFE83-2300-42E8-AD32-2A9C66EE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49962"/>
            <a:ext cx="5001212" cy="180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4D2468E-78D8-4A8E-87DE-83962FF4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2930853"/>
            <a:ext cx="5001212" cy="1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986EE83-8E89-449A-A4F3-C35AAA50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10120"/>
            <a:ext cx="5001212" cy="20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3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235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AE/Dst Indices vs Microburst Occurrence</vt:lpstr>
      <vt:lpstr>Intro</vt:lpstr>
      <vt:lpstr>Storm 1: 1993048-1993054</vt:lpstr>
      <vt:lpstr>Storm 2: 1993067-1993069</vt:lpstr>
      <vt:lpstr>Storm 3: 1993070-1993071</vt:lpstr>
      <vt:lpstr>Storm 4: 1993094-1993100</vt:lpstr>
      <vt:lpstr>Storm 5: 1993127-1993133</vt:lpstr>
      <vt:lpstr>Storm 6: 1993255-1993261</vt:lpstr>
      <vt:lpstr>Storm 7: 1993281-1993287</vt:lpstr>
      <vt:lpstr>Storm 8: 1993307-1993313</vt:lpstr>
      <vt:lpstr>Storm 9: 1993335-1993340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and Dst Microburst Correlations</dc:title>
  <dc:creator>Conrad Meyer-reed</dc:creator>
  <cp:lastModifiedBy>Conrad Meyer-reed</cp:lastModifiedBy>
  <cp:revision>19</cp:revision>
  <dcterms:created xsi:type="dcterms:W3CDTF">2021-02-12T21:03:51Z</dcterms:created>
  <dcterms:modified xsi:type="dcterms:W3CDTF">2021-12-02T00:17:59Z</dcterms:modified>
</cp:coreProperties>
</file>