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ED817-B479-4CB8-BE56-7B7FD3CD4D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42BD28-9087-4899-AE5C-3AFD44B66E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D0D662-74FE-485B-B93D-EC868D837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BE7D4-8037-4E12-A2D9-2553F853E8F1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9718D1-84AD-4653-A988-B0EAB49BB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F3BC7E-F25A-4BD8-B8F2-268BBC720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18710-4D9F-4601-A913-76DD5C765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869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EDE1E-6054-427C-8C00-FB81D0190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84DAE7-D918-4B5D-8B56-3B254251AA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33157A-DA08-4898-8FEB-DFE5936BB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BE7D4-8037-4E12-A2D9-2553F853E8F1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222E96-961E-4D6F-9D23-4031F3253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6F5D5F-8030-4B84-8BD0-76CA3A336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18710-4D9F-4601-A913-76DD5C765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592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F6356B-9888-4116-A59E-8F65EEE2D0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412640-D7AB-4125-BFCA-8B170DD0F8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962B5F-0DD7-426F-8DF5-CF57B1A53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BE7D4-8037-4E12-A2D9-2553F853E8F1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AE6B0D-56FB-40B1-AB6A-3455782CE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5EFC2A-3EBE-4F12-89E0-00558202A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18710-4D9F-4601-A913-76DD5C765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675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682D5-0B63-4479-BA5A-6A7F5AE48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D04888-2853-4642-83E9-1ABBA421D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29E523-D388-4FBF-BAAE-1EBF840B4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BE7D4-8037-4E12-A2D9-2553F853E8F1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58ADDA-1DC0-4DAE-BF64-57C66666D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D31B35-5A71-41C5-965E-FCA40971E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18710-4D9F-4601-A913-76DD5C765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508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056EA-1BED-45D1-BAB7-6696D6A55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8000F9-C3BC-4BCE-8AEC-F6F1041FF2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43EB58-FA04-43C0-A153-DD643586A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BE7D4-8037-4E12-A2D9-2553F853E8F1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B167CC-2BA1-4730-933C-2DED79DD4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542410-B3C3-40B9-80EB-812261896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18710-4D9F-4601-A913-76DD5C765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304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31870-03FB-4041-9866-42C6AD061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1555D7-E65A-48E0-BC5E-3B18B4A2D9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A9C13E-3EC4-479C-8FCF-DFEC10C9A4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C78A5C-2587-4CB5-9F3F-5DA097ECF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BE7D4-8037-4E12-A2D9-2553F853E8F1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E8EC17-D0DB-4CD4-9300-DFDE45336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C63AC4-DDBE-4B02-B562-454790471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18710-4D9F-4601-A913-76DD5C765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230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BAC88-BD3F-4F25-8E41-567A50848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EF2CC0-4A6B-47AB-9715-910293C7D6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F60466-8CC8-4ED2-99D2-7ACDF36FBB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86AA64-2542-4AEB-BC12-40ECE2DF5E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334AE6-7DB7-4433-BA21-87FF2306DA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59CD55-B44B-4887-95FC-1B1E34814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BE7D4-8037-4E12-A2D9-2553F853E8F1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296955-7AC6-4560-8C22-1B97B433B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078484-DEE8-4D5C-98B5-7C2A4D3D8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18710-4D9F-4601-A913-76DD5C765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916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53099-2C4F-45BE-9352-F59B5C9E9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5C4282-1D5D-42D3-B20E-B9C1708DF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BE7D4-8037-4E12-A2D9-2553F853E8F1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F16596-DCDC-4516-960F-363572D6C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97DA83-ABEC-484E-A7CE-032D5CC13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18710-4D9F-4601-A913-76DD5C765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201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C275C6-5552-4E7A-8BC4-671D2DAF4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BE7D4-8037-4E12-A2D9-2553F853E8F1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947567-EF09-4A75-940C-2072DBC29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3EB32E-87A2-4CD0-B03A-3B30C7872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18710-4D9F-4601-A913-76DD5C765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145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1B49F-6D32-466B-880E-67BE9E9AC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1C45C6-4B52-4D9F-BBE2-A8F0CC90F7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B643DC-9401-418A-A17E-A406E5D57F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C3CD82-D543-4453-880C-B2FAC5C30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BE7D4-8037-4E12-A2D9-2553F853E8F1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714CD7-078F-4935-994D-3E301C8AF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13CB80-D99B-4A88-B2D2-CDE2637D8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18710-4D9F-4601-A913-76DD5C765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400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17578-133B-4D44-963C-8596E4F4F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E29535-692C-484F-9A8C-3D80784CAE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059A0A-2920-4B44-81E6-E683C2165B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451965-E017-48CB-A141-D0988FB18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BE7D4-8037-4E12-A2D9-2553F853E8F1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DD28BC-3924-4A39-9C48-DA1506240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F647DB-4293-484A-9CB5-EE3D3B0AD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18710-4D9F-4601-A913-76DD5C765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777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2CFCB3-7760-48A5-851E-44CD91474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D5FB1D-D370-4BFC-B46A-8DB7C1115D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8B1509-600D-4D6C-A139-E2564F9349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2BE7D4-8037-4E12-A2D9-2553F853E8F1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AD2010-CE36-4FAD-92FB-A11D0F9014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217824-1C78-4DB7-AF78-7973F239B0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F18710-4D9F-4601-A913-76DD5C765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838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B7EC848A-2634-4816-8451-14B87E7AC2C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138" b="1"/>
          <a:stretch/>
        </p:blipFill>
        <p:spPr>
          <a:xfrm>
            <a:off x="1987420" y="3125755"/>
            <a:ext cx="7368784" cy="3457118"/>
          </a:xfrm>
          <a:prstGeom prst="rect">
            <a:avLst/>
          </a:prstGeom>
        </p:spPr>
      </p:pic>
      <p:pic>
        <p:nvPicPr>
          <p:cNvPr id="7" name="Picture 6" descr="Chart, line chart, histogram&#10;&#10;Description automatically generated">
            <a:extLst>
              <a:ext uri="{FF2B5EF4-FFF2-40B4-BE49-F238E27FC236}">
                <a16:creationId xmlns:a16="http://schemas.microsoft.com/office/drawing/2014/main" id="{35412728-3AB6-42F2-8615-4ADEA217041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824"/>
          <a:stretch/>
        </p:blipFill>
        <p:spPr>
          <a:xfrm>
            <a:off x="1987420" y="354564"/>
            <a:ext cx="7368784" cy="2864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225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72757325-C544-4A24-8ADE-F1173A35645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59" t="10333"/>
          <a:stretch/>
        </p:blipFill>
        <p:spPr>
          <a:xfrm>
            <a:off x="5511487" y="267871"/>
            <a:ext cx="4204978" cy="3364120"/>
          </a:xfrm>
          <a:prstGeom prst="rect">
            <a:avLst/>
          </a:prstGeom>
        </p:spPr>
      </p:pic>
      <p:pic>
        <p:nvPicPr>
          <p:cNvPr id="7" name="Picture 6" descr="Chart, sunburst chart&#10;&#10;Description automatically generated">
            <a:extLst>
              <a:ext uri="{FF2B5EF4-FFF2-40B4-BE49-F238E27FC236}">
                <a16:creationId xmlns:a16="http://schemas.microsoft.com/office/drawing/2014/main" id="{4C53B0DF-F4FC-49EC-AC15-E1A13243FBC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02" b="1288"/>
          <a:stretch/>
        </p:blipFill>
        <p:spPr>
          <a:xfrm>
            <a:off x="5363112" y="3513368"/>
            <a:ext cx="4204978" cy="2991181"/>
          </a:xfrm>
          <a:prstGeom prst="rect">
            <a:avLst/>
          </a:prstGeom>
        </p:spPr>
      </p:pic>
      <p:pic>
        <p:nvPicPr>
          <p:cNvPr id="9" name="Picture 8" descr="Chart, sunburst chart&#10;&#10;Description automatically generated">
            <a:extLst>
              <a:ext uri="{FF2B5EF4-FFF2-40B4-BE49-F238E27FC236}">
                <a16:creationId xmlns:a16="http://schemas.microsoft.com/office/drawing/2014/main" id="{2ACF979C-72C0-4CD5-BE46-4E2EA0B586C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94" b="-1"/>
          <a:stretch/>
        </p:blipFill>
        <p:spPr>
          <a:xfrm>
            <a:off x="1898779" y="352239"/>
            <a:ext cx="3691464" cy="3076761"/>
          </a:xfrm>
          <a:prstGeom prst="rect">
            <a:avLst/>
          </a:prstGeom>
        </p:spPr>
      </p:pic>
      <p:pic>
        <p:nvPicPr>
          <p:cNvPr id="11" name="Picture 10" descr="Chart, sunburst chart&#10;&#10;Description automatically generated">
            <a:extLst>
              <a:ext uri="{FF2B5EF4-FFF2-40B4-BE49-F238E27FC236}">
                <a16:creationId xmlns:a16="http://schemas.microsoft.com/office/drawing/2014/main" id="{D4828E51-C4A8-4899-9FE9-315459A24E6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37" b="3991"/>
          <a:stretch/>
        </p:blipFill>
        <p:spPr>
          <a:xfrm>
            <a:off x="1345113" y="3470937"/>
            <a:ext cx="4427531" cy="3203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943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B2928A8D-78D8-49B1-9AE8-6CBF517A800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56"/>
          <a:stretch/>
        </p:blipFill>
        <p:spPr>
          <a:xfrm>
            <a:off x="1198221" y="191907"/>
            <a:ext cx="4654273" cy="3237093"/>
          </a:xfrm>
          <a:prstGeom prst="rect">
            <a:avLst/>
          </a:prstGeom>
        </p:spPr>
      </p:pic>
      <p:pic>
        <p:nvPicPr>
          <p:cNvPr id="7" name="Picture 6" descr="Chart, box and whisker chart&#10;&#10;Description automatically generated">
            <a:extLst>
              <a:ext uri="{FF2B5EF4-FFF2-40B4-BE49-F238E27FC236}">
                <a16:creationId xmlns:a16="http://schemas.microsoft.com/office/drawing/2014/main" id="{97A72713-9EDD-41A1-B0C8-56DB5643BF8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47" b="5256"/>
          <a:stretch/>
        </p:blipFill>
        <p:spPr>
          <a:xfrm>
            <a:off x="5852494" y="191906"/>
            <a:ext cx="4293706" cy="3237093"/>
          </a:xfrm>
          <a:prstGeom prst="rect">
            <a:avLst/>
          </a:prstGeom>
        </p:spPr>
      </p:pic>
      <p:pic>
        <p:nvPicPr>
          <p:cNvPr id="9" name="Picture 8" descr="Chart, box and whisker chart&#10;&#10;Description automatically generated">
            <a:extLst>
              <a:ext uri="{FF2B5EF4-FFF2-40B4-BE49-F238E27FC236}">
                <a16:creationId xmlns:a16="http://schemas.microsoft.com/office/drawing/2014/main" id="{D6ED0077-0514-4D3E-9603-EA49A5EA261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56"/>
          <a:stretch/>
        </p:blipFill>
        <p:spPr>
          <a:xfrm>
            <a:off x="3284334" y="3428999"/>
            <a:ext cx="4715013" cy="3237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433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box and whisker chart&#10;&#10;Description automatically generated">
            <a:extLst>
              <a:ext uri="{FF2B5EF4-FFF2-40B4-BE49-F238E27FC236}">
                <a16:creationId xmlns:a16="http://schemas.microsoft.com/office/drawing/2014/main" id="{D4B4B304-3EA9-405E-95DF-0AB4F8883A7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56"/>
          <a:stretch/>
        </p:blipFill>
        <p:spPr>
          <a:xfrm>
            <a:off x="131221" y="1087644"/>
            <a:ext cx="6069609" cy="4221473"/>
          </a:xfrm>
          <a:prstGeom prst="rect">
            <a:avLst/>
          </a:prstGeom>
        </p:spPr>
      </p:pic>
      <p:pic>
        <p:nvPicPr>
          <p:cNvPr id="5" name="Picture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74E580C8-ADCE-438A-B0B4-016468F405D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47" b="5256"/>
          <a:stretch/>
        </p:blipFill>
        <p:spPr>
          <a:xfrm>
            <a:off x="6200830" y="1087645"/>
            <a:ext cx="5599395" cy="4221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931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chart, line chart&#10;&#10;Description automatically generated">
            <a:extLst>
              <a:ext uri="{FF2B5EF4-FFF2-40B4-BE49-F238E27FC236}">
                <a16:creationId xmlns:a16="http://schemas.microsoft.com/office/drawing/2014/main" id="{A8D0492D-11CA-4AFA-AD93-E092D14C071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26" r="8438"/>
          <a:stretch/>
        </p:blipFill>
        <p:spPr>
          <a:xfrm>
            <a:off x="0" y="876693"/>
            <a:ext cx="4124703" cy="2402633"/>
          </a:xfrm>
          <a:prstGeom prst="rect">
            <a:avLst/>
          </a:prstGeom>
        </p:spPr>
      </p:pic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6351E167-B979-4418-8AE1-4AD47C46D5B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05" r="8438"/>
          <a:stretch/>
        </p:blipFill>
        <p:spPr>
          <a:xfrm>
            <a:off x="4071306" y="911899"/>
            <a:ext cx="4130487" cy="2402633"/>
          </a:xfrm>
          <a:prstGeom prst="rect">
            <a:avLst/>
          </a:prstGeom>
        </p:spPr>
      </p:pic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43A49B92-F9FC-4D70-B779-358451E4E56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05" r="8438"/>
          <a:stretch/>
        </p:blipFill>
        <p:spPr>
          <a:xfrm>
            <a:off x="8121692" y="947105"/>
            <a:ext cx="4130490" cy="2402633"/>
          </a:xfrm>
          <a:prstGeom prst="rect">
            <a:avLst/>
          </a:prstGeom>
        </p:spPr>
      </p:pic>
      <p:pic>
        <p:nvPicPr>
          <p:cNvPr id="11" name="Picture 10" descr="Chart&#10;&#10;Description automatically generated">
            <a:extLst>
              <a:ext uri="{FF2B5EF4-FFF2-40B4-BE49-F238E27FC236}">
                <a16:creationId xmlns:a16="http://schemas.microsoft.com/office/drawing/2014/main" id="{76B61503-34EF-46C7-81C0-D3BBA677781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26" r="8438"/>
          <a:stretch/>
        </p:blipFill>
        <p:spPr>
          <a:xfrm>
            <a:off x="0" y="3037269"/>
            <a:ext cx="4124703" cy="2402633"/>
          </a:xfrm>
          <a:prstGeom prst="rect">
            <a:avLst/>
          </a:prstGeom>
        </p:spPr>
      </p:pic>
      <p:pic>
        <p:nvPicPr>
          <p:cNvPr id="13" name="Picture 12" descr="Chart, scatter chart&#10;&#10;Description automatically generated">
            <a:extLst>
              <a:ext uri="{FF2B5EF4-FFF2-40B4-BE49-F238E27FC236}">
                <a16:creationId xmlns:a16="http://schemas.microsoft.com/office/drawing/2014/main" id="{DB4D411C-F496-467F-9789-F3DC88DB8C35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89" r="7076"/>
          <a:stretch/>
        </p:blipFill>
        <p:spPr>
          <a:xfrm>
            <a:off x="4071306" y="3072475"/>
            <a:ext cx="4130489" cy="2367427"/>
          </a:xfrm>
          <a:prstGeom prst="rect">
            <a:avLst/>
          </a:prstGeom>
        </p:spPr>
      </p:pic>
      <p:pic>
        <p:nvPicPr>
          <p:cNvPr id="15" name="Picture 14" descr="Chart, scatter chart&#10;&#10;Description automatically generated">
            <a:extLst>
              <a:ext uri="{FF2B5EF4-FFF2-40B4-BE49-F238E27FC236}">
                <a16:creationId xmlns:a16="http://schemas.microsoft.com/office/drawing/2014/main" id="{09608229-4D8D-45B0-84E4-55D9168F0F1B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89" r="7076"/>
          <a:stretch/>
        </p:blipFill>
        <p:spPr>
          <a:xfrm>
            <a:off x="8121695" y="3072475"/>
            <a:ext cx="4130489" cy="2367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2195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Conrad Meyer-reed</dc:creator>
  <cp:lastModifiedBy>Conrad Meyer-reed</cp:lastModifiedBy>
  <cp:revision>3</cp:revision>
  <dcterms:created xsi:type="dcterms:W3CDTF">2022-02-01T19:53:52Z</dcterms:created>
  <dcterms:modified xsi:type="dcterms:W3CDTF">2022-02-22T22:28:29Z</dcterms:modified>
</cp:coreProperties>
</file>