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CB467-40B7-4A23-BE2F-9728B0DDD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935672-5508-4040-BD77-047DE6F45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12361-B282-4AD0-861F-CA34F7BBA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571-38F2-4F73-B523-6EB95170224E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8DAC5-D2E3-4C4A-8994-31AE26877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E72F5-1362-4EC8-82F6-D3D867AA2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14D2B-5922-49BF-9260-B86805FFC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97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946AB-4946-4B0A-A547-6CF003347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C663AD-4CDC-4121-A5EB-CEB6655E1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25E65-C3FA-45F8-A4BC-A9CC09AE2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571-38F2-4F73-B523-6EB95170224E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03046-6751-458E-AD43-3ADA2F2F0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768BE-9A01-4C78-A7AC-54687142A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14D2B-5922-49BF-9260-B86805FFC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7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B54878-183B-4868-BA3F-924394475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BC635-7F9E-433F-86D1-5FCF049A7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61BEB-A9F0-47DA-91C8-DBF0A5889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571-38F2-4F73-B523-6EB95170224E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0BD3C-FD8E-4B7F-AD14-EEC3187A6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75ADF-23A8-4F00-8A92-3CF02D0E5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14D2B-5922-49BF-9260-B86805FFC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44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EDCD3-6C1B-4E75-BFE6-7A7B91D1A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3498-5A06-4592-B8C1-66163A2FA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1F72F-B1C5-41B1-B3D9-7E1181428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571-38F2-4F73-B523-6EB95170224E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BF97F-44B3-4032-AEB3-88AB7CBA0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F34CD-7B91-4F59-9120-2DA062EAA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14D2B-5922-49BF-9260-B86805FFC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721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ADDB-B275-4190-B743-27D10EFD0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B57CA0-6033-4432-976C-8FACD75D6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BD9FC-CE6F-4186-83AA-43B35A694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571-38F2-4F73-B523-6EB95170224E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63B19-86E3-49E2-BEDC-79D73A68E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B693D-96F7-4707-B2BC-B5DBDDEFA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14D2B-5922-49BF-9260-B86805FFC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42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E9EBA-F2A9-40FC-8EBB-64A4AFDEC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FE8C3-63A5-411A-9539-6EB600E71D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5013B7-1CE9-46C8-80A5-63592B202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87A7A2-C754-4ACA-A254-AB27282B7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571-38F2-4F73-B523-6EB95170224E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FAD7F-6B68-4565-B036-464B61ED6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F0215-0C79-43D0-B440-DA47A3850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14D2B-5922-49BF-9260-B86805FFC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56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B3B99-FA11-4061-8A29-3EF375FB8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6A56E-1320-49CE-BBF3-619C0D49E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D464BF-C42D-416D-8C39-802EE7D54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A319C1-E3D1-4EA0-9200-B8A94FE8CB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F01129-EB3E-4311-B000-A6850CD5AC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61FA4A-19EF-4345-89A7-781A698A0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571-38F2-4F73-B523-6EB95170224E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580C9C-1A22-4805-874F-F935D722C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49C295-B80A-414C-8112-EFFE63E92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14D2B-5922-49BF-9260-B86805FFC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71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FC0E9-757D-48FD-87A7-7CA21607D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947E8A-0666-48AC-97EE-8B73C57EC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571-38F2-4F73-B523-6EB95170224E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618402-25EA-4ED2-BB52-BA96E4C8E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F61926-7AAB-4467-9B53-17CDB789F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14D2B-5922-49BF-9260-B86805FFC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11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6CF3E9-0272-49A6-A46F-47B23B69B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571-38F2-4F73-B523-6EB95170224E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84EAC7-12CB-421B-B910-8911713CF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08F21-862E-4FAA-AD58-5D8069D35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14D2B-5922-49BF-9260-B86805FFC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04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425D9-67DE-4CC0-AA59-A0FDAE43F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F98A8-7DBB-47B2-BEB4-795CB596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F6335-7FDC-468D-96F9-CE0B045EB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7B6FD-2281-40A4-ADEE-0609F87BA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571-38F2-4F73-B523-6EB95170224E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B795C3-9C21-4F6E-A944-A46AC40C0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DDCEB-74C3-4982-8337-65379CD83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14D2B-5922-49BF-9260-B86805FFC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22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972EC-88A1-4844-8636-6ED4123D3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E3EED0-A1FA-474D-83AC-3A5E73A7AC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FAD944-7A85-483D-BBB2-F0F12DB08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A97A3-DFA8-44F4-AFFB-5AA97E5B3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571-38F2-4F73-B523-6EB95170224E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DB9E-E266-4ED7-8AC3-A6B130B70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537D3-4A4D-4693-9022-227472FC0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14D2B-5922-49BF-9260-B86805FFC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97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ED5E67-0DEE-42A9-89E8-1DE839508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28FF9-46FD-4CA6-83D7-9CA2F1658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DB2C2-4D9B-48DD-851A-9D454DE80F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2E571-38F2-4F73-B523-6EB95170224E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A4B6F-6D05-4541-914E-53D3FF8596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E684F-56A0-44B6-A644-A8D442D2F1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14D2B-5922-49BF-9260-B86805FFC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28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E593F-7395-4994-A0D0-255639C2A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3668" y="1181608"/>
            <a:ext cx="9884664" cy="1461706"/>
          </a:xfrm>
        </p:spPr>
        <p:txBody>
          <a:bodyPr>
            <a:noAutofit/>
          </a:bodyPr>
          <a:lstStyle/>
          <a:p>
            <a:r>
              <a:rPr lang="en-US" sz="4400" dirty="0"/>
              <a:t>Spatial and storm-time dependence of electron microburst pitch angle anisotropy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2CD7C5-C16C-42CB-A5B0-2351946F41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37079"/>
            <a:ext cx="9144000" cy="567626"/>
          </a:xfrm>
        </p:spPr>
        <p:txBody>
          <a:bodyPr/>
          <a:lstStyle/>
          <a:p>
            <a:r>
              <a:rPr lang="en-US" dirty="0"/>
              <a:t>Presented by Conrad Meyer-Reed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F83674BD-C9F7-4724-8E65-AD0CAFAA8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127" y="4568933"/>
            <a:ext cx="5063745" cy="171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28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E7B5F-7418-4A77-8565-C24CD0249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1EF57-C14A-40B7-A515-67860F551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2588" y="1825625"/>
            <a:ext cx="10051211" cy="4351338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Science &amp; Mission Background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Statistical Year Study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Storm-time Epoch Analysis</a:t>
            </a:r>
          </a:p>
        </p:txBody>
      </p:sp>
    </p:spTree>
    <p:extLst>
      <p:ext uri="{BB962C8B-B14F-4D97-AF65-F5344CB8AC3E}">
        <p14:creationId xmlns:p14="http://schemas.microsoft.com/office/powerpoint/2010/main" val="3842353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84980-AF52-4AA0-B0A2-736C0E648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Science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98240-CA36-4B73-9DF0-ABB07F9A9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17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672F6-6363-456A-BAA8-77C02F2E0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892" y="44325"/>
            <a:ext cx="10515600" cy="1325563"/>
          </a:xfrm>
        </p:spPr>
        <p:txBody>
          <a:bodyPr/>
          <a:lstStyle/>
          <a:p>
            <a:r>
              <a:rPr lang="en-US" dirty="0"/>
              <a:t>Mission Background</a:t>
            </a:r>
          </a:p>
        </p:txBody>
      </p:sp>
      <p:pic>
        <p:nvPicPr>
          <p:cNvPr id="5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7EF509C8-DEC4-4B94-B2B3-587F614D7D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648" y="304571"/>
            <a:ext cx="3717710" cy="277223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86CB2C-7652-4A5D-B934-4A9BD8C54DA6}"/>
              </a:ext>
            </a:extLst>
          </p:cNvPr>
          <p:cNvSpPr txBox="1"/>
          <p:nvPr/>
        </p:nvSpPr>
        <p:spPr>
          <a:xfrm>
            <a:off x="9157200" y="3076804"/>
            <a:ext cx="15298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(From </a:t>
            </a:r>
            <a:r>
              <a:rPr lang="en-US" sz="1000" dirty="0" err="1"/>
              <a:t>eoPortal</a:t>
            </a:r>
            <a:r>
              <a:rPr lang="en-US" sz="1000" dirty="0"/>
              <a:t> Directory)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07C04188-D7EF-4CB1-8F66-AAA674C67F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92" y="2819975"/>
            <a:ext cx="5021802" cy="366046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F96CA7-F55B-4060-9BCA-3FD5C877A1A1}"/>
              </a:ext>
            </a:extLst>
          </p:cNvPr>
          <p:cNvSpPr txBox="1"/>
          <p:nvPr/>
        </p:nvSpPr>
        <p:spPr>
          <a:xfrm>
            <a:off x="473892" y="6480444"/>
            <a:ext cx="15298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(From Blake et al, 1996)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47903C-31A9-43DC-A85C-CEF2EC4F4DA2}"/>
              </a:ext>
            </a:extLst>
          </p:cNvPr>
          <p:cNvSpPr txBox="1"/>
          <p:nvPr/>
        </p:nvSpPr>
        <p:spPr>
          <a:xfrm>
            <a:off x="739430" y="1113767"/>
            <a:ext cx="523425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Solar Anomalous and Magnetospheric Particle Explorer (SAMPEX) satellite collected information about particles in the Earth’s radiation belts in near polar orbit from 1992-2004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Heavy Ion Large Telescope (HILT) instrument onboard the SAMPEX satellite consisted of 4x4 Silicon detector array that recorded &gt;1 MeV electron counts in high latitude regions of the magnetosphere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B85775-BB5C-4970-A4A6-F7755AA82B82}"/>
              </a:ext>
            </a:extLst>
          </p:cNvPr>
          <p:cNvSpPr txBox="1"/>
          <p:nvPr/>
        </p:nvSpPr>
        <p:spPr>
          <a:xfrm>
            <a:off x="6096000" y="3534976"/>
            <a:ext cx="502180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When anisotropic populations of electrons are collected by the HILT instrument, the geometry of the detector rows will cause differences in the total electron counts detected across the array.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Conversely when isotropic populations of electrons are collected by the HILT instrument, the total electron counts detected will be similar across the array.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By taking the ratio of electron counts from Row 1 (SSD1) and Row 4 (SSD4) of the detectors,  a measure of </a:t>
            </a:r>
            <a:r>
              <a:rPr lang="en-US" sz="1400" u="sng" dirty="0"/>
              <a:t>pitch angle isotropy</a:t>
            </a:r>
            <a:r>
              <a:rPr lang="en-US" sz="1400" dirty="0"/>
              <a:t> can be determined, where: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Iso = 0  -&gt;  Anisotropic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Iso = 1  -&gt;  Isotropic</a:t>
            </a:r>
          </a:p>
        </p:txBody>
      </p:sp>
    </p:spTree>
    <p:extLst>
      <p:ext uri="{BB962C8B-B14F-4D97-AF65-F5344CB8AC3E}">
        <p14:creationId xmlns:p14="http://schemas.microsoft.com/office/powerpoint/2010/main" val="2291660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FFF59-A7F3-4D06-82DF-C62176772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Year Study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1303A6D-9CDE-40E4-A785-F896D7315D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547" b="49475"/>
          <a:stretch/>
        </p:blipFill>
        <p:spPr bwMode="auto">
          <a:xfrm>
            <a:off x="1729647" y="1932494"/>
            <a:ext cx="3978521" cy="4196262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237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CAA0F-5BE5-4547-8B7C-52D115C53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Year Study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69D2CC-BE5E-44D1-9DA9-88F3AC3A9C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58" t="49867" b="-1"/>
          <a:stretch/>
        </p:blipFill>
        <p:spPr>
          <a:xfrm>
            <a:off x="1040832" y="4008418"/>
            <a:ext cx="2566274" cy="2179294"/>
          </a:xfrm>
          <a:prstGeom prst="rect">
            <a:avLst/>
          </a:prstGeom>
          <a:ln w="19050"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F90E72-F5FA-45E5-AF6C-E0A2EB09FF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04" t="49828"/>
          <a:stretch/>
        </p:blipFill>
        <p:spPr>
          <a:xfrm>
            <a:off x="3718138" y="4042798"/>
            <a:ext cx="2661428" cy="2170560"/>
          </a:xfrm>
          <a:prstGeom prst="rect">
            <a:avLst/>
          </a:prstGeom>
          <a:ln w="19050"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DCC4EE-543D-497C-A756-DDF9D2AE1D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33" b="50155"/>
          <a:stretch/>
        </p:blipFill>
        <p:spPr>
          <a:xfrm>
            <a:off x="945678" y="1781463"/>
            <a:ext cx="2661428" cy="2179294"/>
          </a:xfrm>
          <a:prstGeom prst="rect">
            <a:avLst/>
          </a:prstGeom>
          <a:ln w="19050"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71AE17-B39E-451C-B5B0-867FF6CCAE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19" b="50138"/>
          <a:stretch/>
        </p:blipFill>
        <p:spPr>
          <a:xfrm>
            <a:off x="3644117" y="1781463"/>
            <a:ext cx="2735449" cy="2170560"/>
          </a:xfrm>
          <a:prstGeom prst="rect">
            <a:avLst/>
          </a:prstGeom>
          <a:ln w="19050"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9AAE1E-E82A-4922-8677-A9F938205BA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30" b="49885"/>
          <a:stretch/>
        </p:blipFill>
        <p:spPr>
          <a:xfrm>
            <a:off x="7114316" y="2492160"/>
            <a:ext cx="3471064" cy="291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671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044B2-7680-4BE0-A3D6-062F52CEC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Storm-time Epoch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FC902-14C7-4BFC-A594-98C4013E1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167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1701</TotalTime>
  <Words>212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Spatial and storm-time dependence of electron microburst pitch angle anisotropy</vt:lpstr>
      <vt:lpstr>Outline:</vt:lpstr>
      <vt:lpstr>Science Background</vt:lpstr>
      <vt:lpstr>Mission Background</vt:lpstr>
      <vt:lpstr>Statistical Year Study</vt:lpstr>
      <vt:lpstr>Statistical Year Study</vt:lpstr>
      <vt:lpstr>Storm-time Epoch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 and storm-time dependence of electron microburst pitch angle anisotropy</dc:title>
  <dc:creator>Conrad Meyer-reed</dc:creator>
  <cp:lastModifiedBy>Conrad Meyer-reed</cp:lastModifiedBy>
  <cp:revision>3</cp:revision>
  <dcterms:created xsi:type="dcterms:W3CDTF">2021-11-23T21:47:50Z</dcterms:created>
  <dcterms:modified xsi:type="dcterms:W3CDTF">2021-11-25T02:20:01Z</dcterms:modified>
</cp:coreProperties>
</file>