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57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 (~1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 (~0.1-1.0 s)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 (~1-10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545C1-E7D2-4919-998E-9DBCF002D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50" y="282562"/>
            <a:ext cx="4314130" cy="31464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F2E945-5A83-4E23-A9AB-D8C5047F1754}"/>
              </a:ext>
            </a:extLst>
          </p:cNvPr>
          <p:cNvSpPr txBox="1">
            <a:spLocks/>
          </p:cNvSpPr>
          <p:nvPr/>
        </p:nvSpPr>
        <p:spPr>
          <a:xfrm>
            <a:off x="527480" y="20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Science Background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0DFFD-2B7D-40E1-AEBD-4F676B69D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3573"/>
            <a:ext cx="4713869" cy="2554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0DE8A2-FE24-4E7C-945A-BD8D5CB6A55E}"/>
              </a:ext>
            </a:extLst>
          </p:cNvPr>
          <p:cNvSpPr txBox="1"/>
          <p:nvPr/>
        </p:nvSpPr>
        <p:spPr>
          <a:xfrm>
            <a:off x="9979844" y="3568176"/>
            <a:ext cx="939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NASA)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67E5F-C8D4-415F-AA12-8C810E8815BE}"/>
              </a:ext>
            </a:extLst>
          </p:cNvPr>
          <p:cNvSpPr txBox="1"/>
          <p:nvPr/>
        </p:nvSpPr>
        <p:spPr>
          <a:xfrm>
            <a:off x="9430909" y="6452327"/>
            <a:ext cx="1701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Blum et al, 2015)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A8BA05-6E58-4227-93AB-D4943D45D30D}"/>
              </a:ext>
            </a:extLst>
          </p:cNvPr>
          <p:cNvGrpSpPr/>
          <p:nvPr/>
        </p:nvGrpSpPr>
        <p:grpSpPr>
          <a:xfrm>
            <a:off x="1975105" y="3124941"/>
            <a:ext cx="3261710" cy="3079468"/>
            <a:chOff x="3089428" y="4324602"/>
            <a:chExt cx="2387083" cy="2250835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B69C7754-D288-437A-A594-E20D1142FE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22" t="48562"/>
            <a:stretch/>
          </p:blipFill>
          <p:spPr bwMode="auto">
            <a:xfrm>
              <a:off x="3089428" y="4505502"/>
              <a:ext cx="2387083" cy="206993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584F7E-6409-496C-B6AB-94C76C453F21}"/>
                </a:ext>
              </a:extLst>
            </p:cNvPr>
            <p:cNvSpPr txBox="1"/>
            <p:nvPr/>
          </p:nvSpPr>
          <p:spPr>
            <a:xfrm>
              <a:off x="3779765" y="4324602"/>
              <a:ext cx="76560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45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Statistical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7" y="676751"/>
            <a:ext cx="5322569" cy="57169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43" y="676751"/>
            <a:ext cx="5322570" cy="57240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0FE8A-CD12-48B3-BF85-3B319A85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2" y="2496842"/>
            <a:ext cx="4844145" cy="4024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5BD1B-2B69-41DE-B26B-B185EDEC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6842"/>
            <a:ext cx="4892795" cy="40240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754A1-32B6-4962-A163-4659F7178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68" y="2349555"/>
            <a:ext cx="4886864" cy="40248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/>
              <a:t>Microburst &amp; Background Iso-MLT-L Plots 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568" y="1720471"/>
            <a:ext cx="5697411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Difference</a:t>
            </a:r>
          </a:p>
        </p:txBody>
      </p:sp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383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PowerPoint Presentation</vt:lpstr>
      <vt:lpstr>Mission Background</vt:lpstr>
      <vt:lpstr>Microburst Research Project</vt:lpstr>
      <vt:lpstr>PowerPoint Presentation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19</cp:revision>
  <dcterms:created xsi:type="dcterms:W3CDTF">2021-04-16T20:17:53Z</dcterms:created>
  <dcterms:modified xsi:type="dcterms:W3CDTF">2021-11-24T19:13:32Z</dcterms:modified>
</cp:coreProperties>
</file>