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8B3E-25A1-441A-A56F-2BD73948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8E9D-39CD-40BD-9133-53FFF5E3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387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Microbursts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12</cp:revision>
  <dcterms:created xsi:type="dcterms:W3CDTF">2021-04-16T20:17:53Z</dcterms:created>
  <dcterms:modified xsi:type="dcterms:W3CDTF">2021-09-14T02:38:44Z</dcterms:modified>
</cp:coreProperties>
</file>