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D817-B479-4CB8-BE56-7B7FD3CD4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2BD28-9087-4899-AE5C-3AFD44B6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D662-74FE-485B-B93D-EC868D8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18D1-84AD-4653-A988-B0EAB49B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BC7E-F25A-4BD8-B8F2-268BBC72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DE1E-6054-427C-8C00-FB81D019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4DAE7-D918-4B5D-8B56-3B254251A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157A-DA08-4898-8FEB-DFE5936B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2E96-961E-4D6F-9D23-4031F325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5D5F-8030-4B84-8BD0-76CA3A33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356B-9888-4116-A59E-8F65EEE2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12640-D7AB-4125-BFCA-8B170DD0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2B5F-0DD7-426F-8DF5-CF57B1A5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6B0D-56FB-40B1-AB6A-3455782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FC2A-3EBE-4F12-89E0-00558202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82D5-0B63-4479-BA5A-6A7F5AE4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4888-2853-4642-83E9-1ABBA421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E523-D388-4FBF-BAAE-1EBF840B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8ADDA-1DC0-4DAE-BF64-57C66666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1B35-5A71-41C5-965E-FCA40971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0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56EA-1BED-45D1-BAB7-6696D6A5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00F9-C3BC-4BCE-8AEC-F6F1041F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3EB58-FA04-43C0-A153-DD643586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67CC-2BA1-4730-933C-2DED79DD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42410-B3C3-40B9-80EB-8122618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870-03FB-4041-9866-42C6AD06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555D7-E65A-48E0-BC5E-3B18B4A2D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9C13E-3EC4-479C-8FCF-DFEC10C9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78A5C-2587-4CB5-9F3F-5DA097EC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EC17-D0DB-4CD4-9300-DFDE453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63AC4-DDBE-4B02-B562-45479047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AC88-BD3F-4F25-8E41-567A5084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2CC0-4A6B-47AB-9715-910293C7D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0466-8CC8-4ED2-99D2-7ACDF36FB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AA64-2542-4AEB-BC12-40ECE2DF5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4AE6-7DB7-4433-BA21-87FF2306D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9CD55-B44B-4887-95FC-1B1E3481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96955-7AC6-4560-8C22-1B97B433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78484-DEE8-4D5C-98B5-7C2A4D3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099-2C4F-45BE-9352-F59B5C9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C4282-1D5D-42D3-B20E-B9C1708D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16596-DCDC-4516-960F-363572D6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83-ABEC-484E-A7CE-032D5CC1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75C6-5552-4E7A-8BC4-671D2DA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47567-EF09-4A75-940C-2072DBC2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B32E-87A2-4CD0-B03A-3B30C78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B49F-6D32-466B-880E-67BE9E9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5C6-4B52-4D9F-BBE2-A8F0CC90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643DC-9401-418A-A17E-A406E5D5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CD82-D543-4453-880C-B2FAC5C3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14CD7-078F-4935-994D-3E301C8A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CB80-D99B-4A88-B2D2-CDE2637D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7578-133B-4D44-963C-8596E4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E29535-692C-484F-9A8C-3D80784CA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59A0A-2920-4B44-81E6-E683C216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965-E017-48CB-A141-D0988FB1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D28BC-3924-4A39-9C48-DA150624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47DB-4293-484A-9CB5-EE3D3B0A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FCB3-7760-48A5-851E-44CD9147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5FB1D-D370-4BFC-B46A-8DB7C1115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B1509-600D-4D6C-A139-E2564F934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BE7D4-8037-4E12-A2D9-2553F853E8F1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D2010-CE36-4FAD-92FB-A11D0F901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7824-1C78-4DB7-AF78-7973F239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8710-4D9F-4601-A913-76DD5C76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3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544CD4-B0BB-4AF1-A723-EFACE6111C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9"/>
          <a:stretch/>
        </p:blipFill>
        <p:spPr>
          <a:xfrm>
            <a:off x="1103331" y="1583684"/>
            <a:ext cx="4313145" cy="282206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450233E-51AC-430A-A62C-540A08FDE7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3" b="8233"/>
          <a:stretch/>
        </p:blipFill>
        <p:spPr>
          <a:xfrm>
            <a:off x="5915579" y="1545516"/>
            <a:ext cx="4560596" cy="29680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4FC524-4633-4614-9875-376E0E94DBC1}"/>
              </a:ext>
            </a:extLst>
          </p:cNvPr>
          <p:cNvSpPr/>
          <p:nvPr/>
        </p:nvSpPr>
        <p:spPr>
          <a:xfrm>
            <a:off x="604228" y="1076036"/>
            <a:ext cx="5026184" cy="3906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DCCA0-16E6-450A-B854-3D2210FB33B6}"/>
              </a:ext>
            </a:extLst>
          </p:cNvPr>
          <p:cNvSpPr/>
          <p:nvPr/>
        </p:nvSpPr>
        <p:spPr>
          <a:xfrm>
            <a:off x="5630412" y="1076036"/>
            <a:ext cx="5026184" cy="3906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4D907-5375-4AA5-9640-C158731143F0}"/>
              </a:ext>
            </a:extLst>
          </p:cNvPr>
          <p:cNvSpPr txBox="1"/>
          <p:nvPr/>
        </p:nvSpPr>
        <p:spPr>
          <a:xfrm>
            <a:off x="604228" y="1076036"/>
            <a:ext cx="381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D3FE4-D1AF-4B3F-8286-A0DB7D577D80}"/>
              </a:ext>
            </a:extLst>
          </p:cNvPr>
          <p:cNvSpPr txBox="1"/>
          <p:nvPr/>
        </p:nvSpPr>
        <p:spPr>
          <a:xfrm>
            <a:off x="5630412" y="1076036"/>
            <a:ext cx="381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ACFD0-6360-4E52-BFDC-106D2E64CC91}"/>
              </a:ext>
            </a:extLst>
          </p:cNvPr>
          <p:cNvSpPr txBox="1"/>
          <p:nvPr/>
        </p:nvSpPr>
        <p:spPr>
          <a:xfrm>
            <a:off x="744046" y="4414983"/>
            <a:ext cx="4932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Gyro Motion      Bounce Motion      Drift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E9BEF-9011-4194-A5E3-D4FCC794765D}"/>
                  </a:ext>
                </a:extLst>
              </p:cNvPr>
              <p:cNvSpPr txBox="1"/>
              <p:nvPr/>
            </p:nvSpPr>
            <p:spPr>
              <a:xfrm>
                <a:off x="5723624" y="4365321"/>
                <a:ext cx="493297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DejaVu Sans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ejaVu San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FE9BEF-9011-4194-A5E3-D4FCC7947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624" y="4365321"/>
                <a:ext cx="4932972" cy="407099"/>
              </a:xfrm>
              <a:prstGeom prst="rect">
                <a:avLst/>
              </a:prstGeom>
              <a:blipFill>
                <a:blip r:embed="rId4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2C04A92-93E5-49EF-B33B-628C1179A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2" y="517106"/>
            <a:ext cx="10549776" cy="58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3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C86CE6E-5325-407A-BF53-7463A32CA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88" y="3204951"/>
            <a:ext cx="8088773" cy="3576237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79FC4E6-295E-4832-AB10-A9B7947C7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5" y="76812"/>
            <a:ext cx="8123114" cy="3275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8AEF00-45F3-435E-B0E2-00DA664D9569}"/>
              </a:ext>
            </a:extLst>
          </p:cNvPr>
          <p:cNvSpPr txBox="1"/>
          <p:nvPr/>
        </p:nvSpPr>
        <p:spPr>
          <a:xfrm>
            <a:off x="2506717" y="274062"/>
            <a:ext cx="3810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 SSD1 and SSD4 Electron Flux vs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B05AC-3A67-40A3-B0C9-CB6B218146FF}"/>
              </a:ext>
            </a:extLst>
          </p:cNvPr>
          <p:cNvSpPr txBox="1"/>
          <p:nvPr/>
        </p:nvSpPr>
        <p:spPr>
          <a:xfrm>
            <a:off x="2506717" y="3238936"/>
            <a:ext cx="340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 Isotropy Index vs Time</a:t>
            </a:r>
          </a:p>
        </p:txBody>
      </p:sp>
    </p:spTree>
    <p:extLst>
      <p:ext uri="{BB962C8B-B14F-4D97-AF65-F5344CB8AC3E}">
        <p14:creationId xmlns:p14="http://schemas.microsoft.com/office/powerpoint/2010/main" val="16592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208F915-A20E-463A-AC14-455A52C40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990" y="1883004"/>
            <a:ext cx="3799911" cy="2907758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66D276A-91F2-4A1D-A59F-C9BC7ED82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" y="1883004"/>
            <a:ext cx="4169990" cy="2907758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3B86CBD-2BD0-4002-817B-B13DB6606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24" y="1883004"/>
            <a:ext cx="4117121" cy="29077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05169-D290-4790-BCDF-637CBEAD1511}"/>
              </a:ext>
            </a:extLst>
          </p:cNvPr>
          <p:cNvSpPr txBox="1"/>
          <p:nvPr/>
        </p:nvSpPr>
        <p:spPr>
          <a:xfrm>
            <a:off x="444653" y="2037548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83155-0966-4668-B2FC-E7378CDF2F2B}"/>
              </a:ext>
            </a:extLst>
          </p:cNvPr>
          <p:cNvSpPr txBox="1"/>
          <p:nvPr/>
        </p:nvSpPr>
        <p:spPr>
          <a:xfrm>
            <a:off x="4169990" y="2037545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1CF6-06E0-4F1D-9A06-731E3CDC25C4}"/>
              </a:ext>
            </a:extLst>
          </p:cNvPr>
          <p:cNvSpPr txBox="1"/>
          <p:nvPr/>
        </p:nvSpPr>
        <p:spPr>
          <a:xfrm>
            <a:off x="8193344" y="2037546"/>
            <a:ext cx="693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DejaVu Sans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714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89B1925-939D-40C8-9405-B377C6D6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5" y="3023116"/>
            <a:ext cx="4324757" cy="2265186"/>
          </a:xfrm>
          <a:prstGeom prst="rect">
            <a:avLst/>
          </a:prstGeom>
        </p:spPr>
      </p:pic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547B49A-8DC1-4DF5-A027-FBAF7566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7" y="754476"/>
            <a:ext cx="4331353" cy="2268641"/>
          </a:xfrm>
          <a:prstGeom prst="rect">
            <a:avLst/>
          </a:prstGeom>
        </p:spPr>
      </p:pic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E21F7FF-3754-40E3-A20D-050E81BC4C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/>
          <a:stretch/>
        </p:blipFill>
        <p:spPr>
          <a:xfrm>
            <a:off x="4376057" y="754477"/>
            <a:ext cx="3865701" cy="2268641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77AC03B0-AF04-4738-B89C-8AC09EB3D1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/>
          <a:stretch/>
        </p:blipFill>
        <p:spPr>
          <a:xfrm>
            <a:off x="8261431" y="754476"/>
            <a:ext cx="3897481" cy="2268641"/>
          </a:xfrm>
          <a:prstGeom prst="rect">
            <a:avLst/>
          </a:prstGeom>
        </p:spPr>
      </p:pic>
      <p:pic>
        <p:nvPicPr>
          <p:cNvPr id="13" name="Picture 1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9FCD2A06-DA7F-437E-812C-7C2666346D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4"/>
          <a:stretch/>
        </p:blipFill>
        <p:spPr>
          <a:xfrm>
            <a:off x="4363852" y="3023117"/>
            <a:ext cx="3877906" cy="2268641"/>
          </a:xfrm>
          <a:prstGeom prst="rect">
            <a:avLst/>
          </a:prstGeom>
        </p:spPr>
      </p:pic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E7C32894-BCA5-4B15-91C3-0D254EF7EB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5"/>
          <a:stretch/>
        </p:blipFill>
        <p:spPr>
          <a:xfrm>
            <a:off x="8253963" y="3023117"/>
            <a:ext cx="3904949" cy="226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48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DejaVu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Meyer-reed</dc:creator>
  <cp:lastModifiedBy>Conrad Meyer-reed</cp:lastModifiedBy>
  <cp:revision>12</cp:revision>
  <dcterms:created xsi:type="dcterms:W3CDTF">2022-02-01T19:53:52Z</dcterms:created>
  <dcterms:modified xsi:type="dcterms:W3CDTF">2022-04-06T23:19:02Z</dcterms:modified>
</cp:coreProperties>
</file>