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102" y="-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39944-B075-413E-BCA4-021AE8D0BD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BD26D8-9FA7-4F29-87D5-C722CD3483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9E754-DB96-41C7-ACE3-6B8F04E6E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0B40D-B85F-4BA4-AEEB-86475D0EA605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F82CA-C183-4753-BEF2-D2B360035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959AF-4297-4C30-A3FE-A06F4AC04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B3F9B-5263-4205-A98E-ECFF1F577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165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4E5A4-A277-42D8-B3DB-7195421F1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9F147D-5D7D-4A84-AB8E-F4CB4A3983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55A15-740A-4B1C-AD23-10D428867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0B40D-B85F-4BA4-AEEB-86475D0EA605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BAC17-6539-405D-91F4-7BB720B8A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29438-B4AB-435E-9705-61C3C3B81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B3F9B-5263-4205-A98E-ECFF1F577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795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9F6389-FE94-41B5-A94B-A3A1261DC7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84F8BF-6E1E-41AD-8974-E6B4E3F45A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7DFA37-99FB-489C-8722-CDBEECC55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0B40D-B85F-4BA4-AEEB-86475D0EA605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5FF254-BA43-41D6-B4DD-E7F89EEA3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D14C6-77B0-4B88-BA6B-6D04C2917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B3F9B-5263-4205-A98E-ECFF1F577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0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E50AE-D847-4BDC-8BD7-A0832CA33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290C9-DD31-44C8-B0C7-9DECC94B3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CF755-93C7-4AD0-A7C5-B93B80DC5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0B40D-B85F-4BA4-AEEB-86475D0EA605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F5499-5F8C-4E8B-93D2-3232EA1BC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EDB3F-CEC7-41D7-B1CD-68166607C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B3F9B-5263-4205-A98E-ECFF1F577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380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55AB7-BE2A-4E94-962D-75E310D5C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5C232-80D9-4C78-88D2-1BB998D103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6FFC2-DC46-4802-A5C8-389578A9E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0B40D-B85F-4BA4-AEEB-86475D0EA605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5927D-FDE3-49BE-845F-7E0C22CAB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6398CF-F75E-4784-B7DA-E6168B11B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B3F9B-5263-4205-A98E-ECFF1F577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354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27214-A5CC-43EF-B414-BEB702936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5AB9C-9DE4-4B68-87B2-87ACB6CE5F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9DC3B8-C7F6-4CD2-A5DB-3FFEFF42DC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E56489-E125-4434-9CAC-33AA70161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0B40D-B85F-4BA4-AEEB-86475D0EA605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E567B8-4B2E-48B2-A76A-BBC26D4C4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2A30C3-BC16-44C5-9FE5-506298840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B3F9B-5263-4205-A98E-ECFF1F577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001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C488A-387C-40AA-A2C1-6CECE9020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0D5967-9F52-4297-8FF1-ACE8452A9E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EF2279-B6C6-43FB-9245-2B08EAFC5B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0EC18A-45EF-4CBC-8F2D-A367C5451A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D48A19-369E-4810-B727-8E56520567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2BAA0B-B5A7-49D4-8C91-E07CC9343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0B40D-B85F-4BA4-AEEB-86475D0EA605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CD5CBA-80D0-4935-A835-7FD5BA9BA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19C640-DA87-4332-9FF8-C081E86EF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B3F9B-5263-4205-A98E-ECFF1F577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201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6E780-68CD-4745-ABDF-7DC6532EA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20037F-62C4-482C-9B35-98211F62B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0B40D-B85F-4BA4-AEEB-86475D0EA605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A11556-81EE-411B-9C8E-9E358E100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D47382-6257-4D36-95F8-82707EEE5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B3F9B-5263-4205-A98E-ECFF1F577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643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D9190D-70BD-440B-A5A7-5E788628F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0B40D-B85F-4BA4-AEEB-86475D0EA605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9329CF-1BFE-4187-9BA4-313B3180D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E62024-8039-4830-85FF-1FFF440C7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B3F9B-5263-4205-A98E-ECFF1F577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357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DD61B-A339-452D-9686-A027F737A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66A01-DB33-489B-BF0E-E13920E00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BC8561-83B0-4678-AFF1-E8D30A16BC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0B07C7-B318-451A-BE4D-ACE3D5957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0B40D-B85F-4BA4-AEEB-86475D0EA605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5D41FB-E62C-4A86-BF2A-B2580701B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474D9F-E193-401F-84A9-11590C65A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B3F9B-5263-4205-A98E-ECFF1F577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45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1B163-6453-4755-8DAE-F0CA492A4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280D1E-D0BE-427D-85CF-853781956C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1E5EF5-A95B-4670-A1D6-407462B270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A12197-A9D6-43B8-9DAA-9F6B82F6E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0B40D-B85F-4BA4-AEEB-86475D0EA605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04CFF4-1BA0-4C88-B3A3-33132FC96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3AF231-27F6-4058-B35F-1570AF6A3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B3F9B-5263-4205-A98E-ECFF1F577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133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4380DF-077E-4810-B2BF-CF6A1E3E6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419169-BD35-4FD1-BBED-F99315FB5C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D4FEF-124B-41E2-B682-5D5C2F309D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0B40D-B85F-4BA4-AEEB-86475D0EA605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4A9F2-FFDC-4D60-84CB-1C36CCB3EE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E09D5-688E-45D9-A2A1-3898F88F80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BB3F9B-5263-4205-A98E-ECFF1F577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387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D55C1-C32B-4A2E-87E5-51644DAD8B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AE/</a:t>
            </a:r>
            <a:r>
              <a:rPr lang="en-US" dirty="0" err="1"/>
              <a:t>Dst</a:t>
            </a:r>
            <a:r>
              <a:rPr lang="en-US" dirty="0"/>
              <a:t> Indices vs Microburst Occurrence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0BD5AD-4B79-47A8-BE2A-6E89CA57DB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797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6238B-B77F-4136-B3C6-19C3CB4FD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6343835" cy="1002036"/>
          </a:xfrm>
        </p:spPr>
        <p:txBody>
          <a:bodyPr>
            <a:normAutofit fontScale="90000"/>
          </a:bodyPr>
          <a:lstStyle/>
          <a:p>
            <a:r>
              <a:rPr lang="en-US" dirty="0"/>
              <a:t>Storm 8: 1993307-1993313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DDD88-71F4-4824-AF1D-25DFDEAB3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60938" cy="4351338"/>
          </a:xfrm>
        </p:spPr>
        <p:txBody>
          <a:bodyPr/>
          <a:lstStyle/>
          <a:p>
            <a:r>
              <a:rPr lang="en-US" dirty="0"/>
              <a:t>Largely recovery phase occurrences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65F4CC8D-3582-48B0-B1FE-C14A6F6302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650" y="1065590"/>
            <a:ext cx="5001212" cy="1784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C23C0C58-9614-4D6A-AE6A-8F8493DF2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7367" y="2918505"/>
            <a:ext cx="5015853" cy="1784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>
            <a:extLst>
              <a:ext uri="{FF2B5EF4-FFF2-40B4-BE49-F238E27FC236}">
                <a16:creationId xmlns:a16="http://schemas.microsoft.com/office/drawing/2014/main" id="{C288D71C-C466-4878-ABAF-6C89B4A3B9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650" y="4800825"/>
            <a:ext cx="5015853" cy="205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4899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6238B-B77F-4136-B3C6-19C3CB4FD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6343835" cy="1002036"/>
          </a:xfrm>
        </p:spPr>
        <p:txBody>
          <a:bodyPr>
            <a:normAutofit fontScale="90000"/>
          </a:bodyPr>
          <a:lstStyle/>
          <a:p>
            <a:r>
              <a:rPr lang="en-US" dirty="0"/>
              <a:t>Storm 9: 1993335-1993340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DDD88-71F4-4824-AF1D-25DFDEAB3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60938" cy="4351338"/>
          </a:xfrm>
        </p:spPr>
        <p:txBody>
          <a:bodyPr/>
          <a:lstStyle/>
          <a:p>
            <a:r>
              <a:rPr lang="en-US" dirty="0"/>
              <a:t>Microburst occurrence build up during main phase, which peaks immediately following transition to recovery phase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22F8360A-E0E5-4C5E-9638-A0180E97CB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649" y="1081705"/>
            <a:ext cx="5001213" cy="1800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8D249902-B840-41D2-B5EB-8AA5D97E3A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8088" y="2917190"/>
            <a:ext cx="5059773" cy="1800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>
            <a:extLst>
              <a:ext uri="{FF2B5EF4-FFF2-40B4-BE49-F238E27FC236}">
                <a16:creationId xmlns:a16="http://schemas.microsoft.com/office/drawing/2014/main" id="{86851832-B091-4EBF-AB9C-60467F466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7368" y="4717757"/>
            <a:ext cx="5059773" cy="2075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0070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E203C-B394-40FF-8A76-F8579FF6D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704" y="374002"/>
            <a:ext cx="2641847" cy="1325563"/>
          </a:xfrm>
        </p:spPr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90628-C593-485B-8EF4-69AC0C1B5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532385"/>
            <a:ext cx="3607611" cy="454301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a)</a:t>
            </a: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b)</a:t>
            </a: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5E83171-2648-4385-8800-AEE5D2C6A5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5031" y="501451"/>
            <a:ext cx="3754862" cy="1927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98C971C-D19E-48CD-8AFD-BA9CD0340F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5031" y="2513991"/>
            <a:ext cx="3767284" cy="1927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2CF10097-E95E-4E79-8AD8-F2032EC7F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5679" y="4611282"/>
            <a:ext cx="3705987" cy="1927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0AC62D2-E37A-4BC3-891D-256F58AB89D8}"/>
              </a:ext>
            </a:extLst>
          </p:cNvPr>
          <p:cNvSpPr txBox="1">
            <a:spLocks/>
          </p:cNvSpPr>
          <p:nvPr/>
        </p:nvSpPr>
        <p:spPr>
          <a:xfrm>
            <a:off x="450962" y="1699565"/>
            <a:ext cx="5044315" cy="37868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By observing the AE/</a:t>
            </a:r>
            <a:r>
              <a:rPr lang="en-US" sz="2000" dirty="0" err="1"/>
              <a:t>Dst</a:t>
            </a:r>
            <a:r>
              <a:rPr lang="en-US" sz="2000" dirty="0"/>
              <a:t> index plots (a &amp; b) and the microburst isotropy plot over time (c), there is a correlation between these indices and the microburst occurrence.</a:t>
            </a:r>
          </a:p>
          <a:p>
            <a:r>
              <a:rPr lang="en-US" sz="2000" dirty="0"/>
              <a:t>To gain a better understanding of how geomagnetic storm indices effect the occurrence of microbursts during a given storm, we will analyze the comparison during each of the 9 &lt;100nT storms.</a:t>
            </a:r>
          </a:p>
        </p:txBody>
      </p:sp>
    </p:spTree>
    <p:extLst>
      <p:ext uri="{BB962C8B-B14F-4D97-AF65-F5344CB8AC3E}">
        <p14:creationId xmlns:p14="http://schemas.microsoft.com/office/powerpoint/2010/main" val="131268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6238B-B77F-4136-B3C6-19C3CB4FD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6343835" cy="1002036"/>
          </a:xfrm>
        </p:spPr>
        <p:txBody>
          <a:bodyPr>
            <a:normAutofit fontScale="90000"/>
          </a:bodyPr>
          <a:lstStyle/>
          <a:p>
            <a:r>
              <a:rPr lang="en-US" dirty="0"/>
              <a:t>Storm 1: 1993048-1993054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DDD88-71F4-4824-AF1D-25DFDEAB3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60938" cy="4351338"/>
          </a:xfrm>
        </p:spPr>
        <p:txBody>
          <a:bodyPr/>
          <a:lstStyle/>
          <a:p>
            <a:r>
              <a:rPr lang="en-US" dirty="0"/>
              <a:t>Note that the spike in microburst occurrences is </a:t>
            </a:r>
            <a:r>
              <a:rPr lang="en-US" i="1" dirty="0"/>
              <a:t>after</a:t>
            </a:r>
            <a:r>
              <a:rPr lang="en-US" dirty="0"/>
              <a:t> the peak </a:t>
            </a:r>
            <a:r>
              <a:rPr lang="en-US" dirty="0" err="1"/>
              <a:t>Dst</a:t>
            </a:r>
            <a:r>
              <a:rPr lang="en-US" dirty="0"/>
              <a:t> in recovery phase</a:t>
            </a:r>
          </a:p>
          <a:p>
            <a:r>
              <a:rPr lang="en-US" dirty="0"/>
              <a:t>Remove last part of storm? (different storm)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846DE2F-E1AA-4706-9664-D4F9DE28F9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650" y="1049961"/>
            <a:ext cx="5001212" cy="1800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134D35AD-4D42-4546-A237-BEAD1C6A42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651" y="4773514"/>
            <a:ext cx="5001211" cy="1972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5B4A695-79CF-4C4F-ABDC-2AA76CFE8A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650" y="2914017"/>
            <a:ext cx="5001212" cy="1796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6904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6238B-B77F-4136-B3C6-19C3CB4FD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6343835" cy="1002036"/>
          </a:xfrm>
        </p:spPr>
        <p:txBody>
          <a:bodyPr>
            <a:normAutofit fontScale="90000"/>
          </a:bodyPr>
          <a:lstStyle/>
          <a:p>
            <a:r>
              <a:rPr lang="en-US" dirty="0"/>
              <a:t>Storm 2: 1993067-1993069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DDD88-71F4-4824-AF1D-25DFDEAB3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60938" cy="4351338"/>
          </a:xfrm>
        </p:spPr>
        <p:txBody>
          <a:bodyPr/>
          <a:lstStyle/>
          <a:p>
            <a:r>
              <a:rPr lang="en-US" dirty="0"/>
              <a:t>Most microbursts occur in the recovery phase</a:t>
            </a:r>
          </a:p>
          <a:p>
            <a:r>
              <a:rPr lang="en-US" dirty="0"/>
              <a:t>Large gap in occurrences during main phase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9B365C4-045E-4F8F-B4C4-4925C453C0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650" y="1041496"/>
            <a:ext cx="5001212" cy="1809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10DC7044-A5B2-4F65-B852-5A6273297A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7510" y="2907505"/>
            <a:ext cx="5059492" cy="1809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A7F9BB3D-26F3-4344-BE55-3468322928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650" y="4716537"/>
            <a:ext cx="5030352" cy="2049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6769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6238B-B77F-4136-B3C6-19C3CB4FD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6343835" cy="1002036"/>
          </a:xfrm>
        </p:spPr>
        <p:txBody>
          <a:bodyPr>
            <a:normAutofit fontScale="90000"/>
          </a:bodyPr>
          <a:lstStyle/>
          <a:p>
            <a:r>
              <a:rPr lang="en-US" dirty="0"/>
              <a:t>Storm 3: 1993070-1993071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DDD88-71F4-4824-AF1D-25DFDEAB3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60938" cy="4351338"/>
          </a:xfrm>
        </p:spPr>
        <p:txBody>
          <a:bodyPr/>
          <a:lstStyle/>
          <a:p>
            <a:r>
              <a:rPr lang="en-US" dirty="0"/>
              <a:t>Occurrence pattern follows AE indices in this storm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2EC0722-D6E9-46CF-8252-E88D2FC001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7567" y="1054520"/>
            <a:ext cx="5010295" cy="1796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1E3FE49E-65F7-4E0F-9186-FD6F6893B2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7567" y="2914016"/>
            <a:ext cx="4981348" cy="1796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E29A1C13-BFA6-42BD-B902-BE37D2DA0F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1785" y="4838215"/>
            <a:ext cx="5010295" cy="2019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6506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6238B-B77F-4136-B3C6-19C3CB4FD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6343835" cy="1002036"/>
          </a:xfrm>
        </p:spPr>
        <p:txBody>
          <a:bodyPr>
            <a:normAutofit fontScale="90000"/>
          </a:bodyPr>
          <a:lstStyle/>
          <a:p>
            <a:r>
              <a:rPr lang="en-US" dirty="0"/>
              <a:t>Storm 4: 1993094-1993100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DDD88-71F4-4824-AF1D-25DFDEAB3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60938" cy="4351338"/>
          </a:xfrm>
        </p:spPr>
        <p:txBody>
          <a:bodyPr/>
          <a:lstStyle/>
          <a:p>
            <a:r>
              <a:rPr lang="en-US" dirty="0"/>
              <a:t>Majority of microbursts occur at the boundary between main phase and recovery phase (once again)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C5F9976-65EA-4E18-A4A1-D6FC4F0289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650" y="1065590"/>
            <a:ext cx="5001212" cy="1784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9EC2889A-C528-4F58-824C-02D4118895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650" y="2916207"/>
            <a:ext cx="5001212" cy="1784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30854F57-49A4-4ECB-B043-6E811BE630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650" y="4766824"/>
            <a:ext cx="5001214" cy="2051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8708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6238B-B77F-4136-B3C6-19C3CB4FD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6343835" cy="1002036"/>
          </a:xfrm>
        </p:spPr>
        <p:txBody>
          <a:bodyPr>
            <a:normAutofit fontScale="90000"/>
          </a:bodyPr>
          <a:lstStyle/>
          <a:p>
            <a:r>
              <a:rPr lang="en-US" dirty="0"/>
              <a:t>Storm 5: 1993127-1993133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DDD88-71F4-4824-AF1D-25DFDEAB3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60938" cy="4351338"/>
          </a:xfrm>
        </p:spPr>
        <p:txBody>
          <a:bodyPr/>
          <a:lstStyle/>
          <a:p>
            <a:r>
              <a:rPr lang="en-US" dirty="0"/>
              <a:t>Spike in occurrences during irregular main phase</a:t>
            </a:r>
          </a:p>
          <a:p>
            <a:r>
              <a:rPr lang="en-US" dirty="0"/>
              <a:t>Think about taking this one out of statistical analysis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11007127-5C28-4C8C-9DAF-417F48D46A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650" y="1125955"/>
            <a:ext cx="5009966" cy="1788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FD97E824-4397-4AF8-B23D-7E9AC2FC61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7895" y="2952343"/>
            <a:ext cx="5009967" cy="1782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>
            <a:extLst>
              <a:ext uri="{FF2B5EF4-FFF2-40B4-BE49-F238E27FC236}">
                <a16:creationId xmlns:a16="http://schemas.microsoft.com/office/drawing/2014/main" id="{7116249D-294C-405B-BDF1-6F68558428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650" y="4773513"/>
            <a:ext cx="5009967" cy="2054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1797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6238B-B77F-4136-B3C6-19C3CB4FD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6343835" cy="1002036"/>
          </a:xfrm>
        </p:spPr>
        <p:txBody>
          <a:bodyPr>
            <a:normAutofit fontScale="90000"/>
          </a:bodyPr>
          <a:lstStyle/>
          <a:p>
            <a:r>
              <a:rPr lang="en-US" dirty="0"/>
              <a:t>Storm 6: 1993255-1993261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DDD88-71F4-4824-AF1D-25DFDEAB3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60938" cy="4351338"/>
          </a:xfrm>
        </p:spPr>
        <p:txBody>
          <a:bodyPr/>
          <a:lstStyle/>
          <a:p>
            <a:r>
              <a:rPr lang="en-US" dirty="0"/>
              <a:t>Most microbursts occur immediately after the minimum </a:t>
            </a:r>
            <a:r>
              <a:rPr lang="en-US" dirty="0" err="1"/>
              <a:t>Dst</a:t>
            </a:r>
            <a:r>
              <a:rPr lang="en-US" dirty="0"/>
              <a:t> (once again)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3539013A-C56B-43DD-875A-C7A5A49366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650" y="1129079"/>
            <a:ext cx="5001212" cy="1784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62AD3C3A-70D5-4F0A-B229-13734BC0FA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329" y="2951296"/>
            <a:ext cx="5015854" cy="1784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A90260A1-91B5-48E9-B505-2BA048EC9C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650" y="4736234"/>
            <a:ext cx="5015854" cy="205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719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6238B-B77F-4136-B3C6-19C3CB4FD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6343835" cy="1002036"/>
          </a:xfrm>
        </p:spPr>
        <p:txBody>
          <a:bodyPr>
            <a:normAutofit fontScale="90000"/>
          </a:bodyPr>
          <a:lstStyle/>
          <a:p>
            <a:r>
              <a:rPr lang="en-US" dirty="0"/>
              <a:t>Storm 7: 1993281-1993287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DDD88-71F4-4824-AF1D-25DFDEAB3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60938" cy="4351338"/>
          </a:xfrm>
        </p:spPr>
        <p:txBody>
          <a:bodyPr/>
          <a:lstStyle/>
          <a:p>
            <a:r>
              <a:rPr lang="en-US" dirty="0"/>
              <a:t>Occurrences spread throughout phases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9CDEFE83-2300-42E8-AD32-2A9C66EE87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650" y="1049962"/>
            <a:ext cx="5001212" cy="1800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E4D2468E-78D8-4A8E-87DE-83962FF493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650" y="2930853"/>
            <a:ext cx="5001212" cy="1796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9986EE83-8E89-449A-A4F3-C35AAA5097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650" y="4710120"/>
            <a:ext cx="5001212" cy="2051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4533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</TotalTime>
  <Words>235</Words>
  <Application>Microsoft Office PowerPoint</Application>
  <PresentationFormat>Widescreen</PresentationFormat>
  <Paragraphs>40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AE/Dst Indices vs Microburst Occurrence</vt:lpstr>
      <vt:lpstr>Intro</vt:lpstr>
      <vt:lpstr>Storm 1: 1993048-1993054</vt:lpstr>
      <vt:lpstr>Storm 2: 1993067-1993069</vt:lpstr>
      <vt:lpstr>Storm 3: 1993070-1993071</vt:lpstr>
      <vt:lpstr>Storm 4: 1993094-1993100</vt:lpstr>
      <vt:lpstr>Storm 5: 1993127-1993133</vt:lpstr>
      <vt:lpstr>Storm 6: 1993255-1993261</vt:lpstr>
      <vt:lpstr>Storm 7: 1993281-1993287</vt:lpstr>
      <vt:lpstr>Storm 8: 1993307-1993313</vt:lpstr>
      <vt:lpstr>Storm 9: 1993335-1993340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AE and Dst Microburst Correlations</dc:title>
  <dc:creator>Conrad Meyer-reed</dc:creator>
  <cp:lastModifiedBy>Conrad Meyer-reed</cp:lastModifiedBy>
  <cp:revision>19</cp:revision>
  <dcterms:created xsi:type="dcterms:W3CDTF">2021-02-12T21:03:51Z</dcterms:created>
  <dcterms:modified xsi:type="dcterms:W3CDTF">2021-04-23T22:15:07Z</dcterms:modified>
</cp:coreProperties>
</file>