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3A88-4723-4221-9FD6-DC45C1FEF397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29BBA-298A-4E6F-8B3E-7790A130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1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29BBA-298A-4E6F-8B3E-7790A13085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065-5865-4597-B068-A62955A9B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66B42-D7C7-4F65-8656-003E5518C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A202-DEDE-4B65-9576-B2E3B3BC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FC6B-E31C-4FF7-89B2-00DCA0A3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EC56-411E-4AF4-B5A2-6AFD630E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41C2-20AA-4B3E-B1E9-C94BC965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1FB2F-D6E9-4333-81D2-55858BA2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80B3-5333-4EC2-9E5B-2F027CBB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F7E1-2229-4D11-818A-E51A557D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F0EF-A955-4B12-91BA-3F3EA61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2066B-C84D-4BF7-A7EE-42210606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D94-731C-4DEA-A828-336672E9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1E09-0615-48E0-A9EB-A0ED52F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80C-063F-4E73-9A79-DF40857D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863A-EF86-42EE-8AB1-9925C24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818-664C-4F77-848B-461164AD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78B0-9E2A-4145-80D6-E48068D1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9ED-0D4D-4943-8643-37AAB8F4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60C6C-363F-459F-A9CC-B5D59798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3FEB-9226-4470-A686-BAD794D2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A9C-C221-4BD6-ABCA-BA90A8A2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78BE-C950-4117-A8EE-733E91A2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FED9-CE5F-4279-BF51-D0E9468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DB7E-70D2-4E74-9CCA-D87424CC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229C-D7A0-4509-901A-7AEF898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67-48B6-4272-968D-17DEBAD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4F08-94AD-419A-9CE2-F413DAD2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342F-0876-4CF4-B3F8-394197ECC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D2C6-A02A-4102-A1C5-D0AE1E6F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4D351-2892-4EED-8B62-DF806741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0D6C-E780-477A-A55D-4E8C6E8A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47-DDE5-40C7-A5E0-8216020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1DFF-5C32-4F7D-A401-EAE3EE472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F7CB-4143-49B6-A696-580138E3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0FBEA-02B3-4C3D-9BF4-4F45B5D25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9E0-81D5-4D9A-AB89-CB4917E3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C3F91-7D40-4125-9B23-7427F253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ECA0A-DEBF-46E7-AFFD-84A9F57E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20CC3-99C7-4A2C-9DD7-85B7B91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8B6-EF28-4DF7-9E04-E6F2E66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CF32-D50C-4479-92B1-B53AF790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FF8F6-31B7-4096-A079-D6F7AF9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6463B-3086-4391-92FB-ED7E48A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06CA6-8FE4-4EEA-BF93-A2EC46F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F08E-9CDF-41EA-ACF2-C9F8BDA5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1042-135A-4C5B-B18E-4F5EEEA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AF52-A08B-4F2C-B624-E5F4954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0391-F542-4E7F-8786-18E6A4D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D4F3-F385-4F0E-AE04-A69206B1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238C5-C944-42C0-BDD1-95D0AD16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667A2-3D25-49D8-B485-7D37D42A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35EC2-35A7-425C-AC1E-F5257656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9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0653-910F-4CB5-B7BA-445233FE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8F1BE-2D85-4C4A-9B5F-CE279BEBA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478C-D117-48E4-AF5C-2C19501B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6B914-4F81-4CC7-9F72-A812F52D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BF4E-49A7-42C7-AC94-20EEBF3B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BA97-A518-469D-B5A2-80ADA9F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8F2B-ACD6-4AA2-B293-51620D01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7885-BF53-48D0-96EC-451967EB0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41F79-F783-455B-9D9E-A1F612BE3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3031-FEBD-457C-8C53-07D5C4D3FF8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FD98-573A-403D-869C-7D5FE949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C5598-548C-4BB7-B35E-9EA8D5E14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17A-F129-4A2E-A3C7-2E6C4069F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ED5-C3CB-4658-937F-9A9122C05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Indices vs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86D2-600F-43B5-AEE9-41F95CE5D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9: 1993335-1993340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7CAFE66-8E51-42B4-AE20-51DDD5D53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123948"/>
            <a:ext cx="4447241" cy="161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7E1072B-15A8-45F1-9114-8DE2A896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1778037"/>
            <a:ext cx="4447241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A172A5A-69B0-4DCF-91D4-7006BD607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3457995"/>
            <a:ext cx="4447241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ADB88C3E-DF48-4B03-83F5-CBDAAB69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1" y="5122507"/>
            <a:ext cx="4447242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1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1: 1993048-1993054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46160-99B3-488A-826B-F544FC048629}"/>
              </a:ext>
            </a:extLst>
          </p:cNvPr>
          <p:cNvSpPr txBox="1">
            <a:spLocks/>
          </p:cNvSpPr>
          <p:nvPr/>
        </p:nvSpPr>
        <p:spPr>
          <a:xfrm>
            <a:off x="838200" y="1813572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FDFF99-7F07-411C-B7E2-037EC71A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1" y="203659"/>
            <a:ext cx="4447233" cy="16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84E75C-FCB2-44D6-ADF7-2C88496A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1" y="1852154"/>
            <a:ext cx="4447234" cy="16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3361F4-C878-4170-B972-CF70562D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0" y="3500649"/>
            <a:ext cx="4447234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7A8A80-86B0-411C-A3EB-A9639E747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0" y="5149144"/>
            <a:ext cx="4447234" cy="16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2: 1993067-1993069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013BAF-8692-411D-861D-6EFF42E2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9" y="223893"/>
            <a:ext cx="4447235" cy="160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B04AE1-A9C8-44B1-BAA5-8B3129F1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8" y="1851541"/>
            <a:ext cx="4447235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3B3F1A2-86E2-4A7A-839F-F6C93B46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7" y="3500036"/>
            <a:ext cx="4447235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CFFE4A-08D4-45A6-8EA7-6A94CBF5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5148531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3: 1993070-1993071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073534-9BCC-4F41-B101-502C250D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219740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BAF2DC-4027-49B7-A0BD-1EB9582C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1836073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B037C0-1158-415B-82EE-7B1CD43B9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3495118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71A335-7022-460D-9AF6-BB361DA3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5154163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6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4: 1993094-1993100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66CA61-D2D1-4BEE-8DBB-5F79218B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203658"/>
            <a:ext cx="4447237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456FDD7-AC2F-44C6-B397-07DDB5143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1846495"/>
            <a:ext cx="4447237" cy="16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853069C-C8FD-4462-99B0-764CBEE1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3500329"/>
            <a:ext cx="4447237" cy="16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F17B69F-F84B-4B06-86C8-DDFBCD67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5154163"/>
            <a:ext cx="4447238" cy="16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9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5: 1993127-1993133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7AF50D-294C-413D-B374-7986E0654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195567"/>
            <a:ext cx="4447237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F30B648-F09D-4B11-B2F9-C49B159B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1817534"/>
            <a:ext cx="4447237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DCDC672-B4FA-4036-8029-1E067B38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6" y="3485848"/>
            <a:ext cx="4447236" cy="1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88993C8-0470-4937-85ED-D1F67E6FF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5" y="5107815"/>
            <a:ext cx="4447238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6: 1993255-1993261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4709C2A-DB30-4D8E-AE7D-A5BC5658A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186119"/>
            <a:ext cx="4447238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1DE5208-37F7-44AA-9D41-7520DA528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1835983"/>
            <a:ext cx="4447239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CBD103F-9F90-4582-B7A3-494032B4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3" y="3485847"/>
            <a:ext cx="4447239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B4230AE7-1816-4B99-AB3A-A5BEE32F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5135711"/>
            <a:ext cx="4447240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3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7: 1993281-1993287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D15441-2267-4477-8A3F-5D24C726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3" y="128217"/>
            <a:ext cx="4447239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D441BDE-7345-44B6-9978-84F8A1E5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1777283"/>
            <a:ext cx="4447240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F11F8EE-B2F4-436F-BB8D-FC03606E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3442549"/>
            <a:ext cx="4447240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1F97D75-1B16-404F-AF56-E88E5B9D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4" y="5107815"/>
            <a:ext cx="4447238" cy="162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2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025-85A2-4593-98E0-AA715991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 8: 1993307-1993313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03E16C-F9EC-4936-89C3-73D7A45324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360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[comments]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1E08B09-0958-4507-9C49-A0C68A86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2" y="112016"/>
            <a:ext cx="4447241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E6ECBB3-282B-498C-B47F-298A4177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0" y="1777282"/>
            <a:ext cx="4447242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EC48C1C-3CA7-4374-857F-67652802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0" y="3458750"/>
            <a:ext cx="4447242" cy="162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4E337401-CBAA-41E3-AEA1-45003189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00" y="5124014"/>
            <a:ext cx="4447243" cy="16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0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76</Words>
  <Application>Microsoft Office PowerPoint</Application>
  <PresentationFormat>Widescreen</PresentationFormat>
  <Paragraphs>27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Indices vs (contd)</vt:lpstr>
      <vt:lpstr>Storm 1: 1993048-1993054</vt:lpstr>
      <vt:lpstr>Storm 2: 1993067-1993069</vt:lpstr>
      <vt:lpstr>Storm 3: 1993070-1993071</vt:lpstr>
      <vt:lpstr>Storm 4: 1993094-1993100</vt:lpstr>
      <vt:lpstr>Storm 5: 1993127-1993133</vt:lpstr>
      <vt:lpstr>Storm 6: 1993255-1993261</vt:lpstr>
      <vt:lpstr>Storm 7: 1993281-1993287</vt:lpstr>
      <vt:lpstr>Storm 8: 1993307-1993313</vt:lpstr>
      <vt:lpstr>Storm 9: 1993335-1993340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Indices vs (contd)</dc:title>
  <dc:creator>Conrad Meyer-reed</dc:creator>
  <cp:lastModifiedBy>Conrad Meyer-reed</cp:lastModifiedBy>
  <cp:revision>5</cp:revision>
  <dcterms:created xsi:type="dcterms:W3CDTF">2021-04-14T23:21:30Z</dcterms:created>
  <dcterms:modified xsi:type="dcterms:W3CDTF">2021-04-23T22:15:10Z</dcterms:modified>
</cp:coreProperties>
</file>