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2A7-E9D8-4026-8A07-070D22134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02E41-D0F3-45FF-82A8-ABFB4D52A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8C11-D9BB-443F-BB25-CD201EF5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4457-19EE-4706-9B4F-4AB7874A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439C-AF70-4506-8F02-290626E1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D95F-E454-49C0-8434-A6C69870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447C5-7FF3-4FBA-BB06-0154C07E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C97D-D44D-4FA1-BF60-FFAA760B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CF5D-867E-4380-AC44-164CADB7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8EB3-FC74-48F7-81A5-9FC157B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4F51E-C698-46C1-8313-9E426A937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3F1FD-95A3-419A-86B1-5734614C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2C66-9354-454D-978B-688D0A7B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18E-9032-46E0-9425-09606AE3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0AF6-8393-433B-9611-9FFF46AC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A94A-1C92-4CDE-9EA6-2EC2D407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E45-CEF6-4C3B-9ABF-F4796A46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34E4-33BD-4FC5-A3FE-CA650333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7CDF-C243-4DA6-AF30-1431B190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91AF5-A02C-45E6-91E2-6C70AF38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2ABD-6230-49CB-BE87-6F5EEF9B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8EBD4-C549-43DD-97F6-4F6814B8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D4D3-347E-4369-A0B4-6B1167F7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D49C-D2A2-4EAE-AF7C-00309C76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5DA0-A507-4898-9D05-9AC05B8F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B141-CFFC-42B6-AB02-F9582523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A359-D3A8-499E-BCC4-29C656DE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70FED-F3EC-4728-8B47-59E45F3E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F697-2CA6-4C67-A95F-3E38EA26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48BF-C230-4338-9D62-0DA2E72F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AC67-DE58-43CC-AD86-5D87E9B0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85DD-B079-4550-9896-0FF563BD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C1E1-0B7C-4286-9124-FBAB0952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D828-F16F-4AFD-9E9F-D1F2752B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53B94-AB44-4E4B-B760-858412B32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64782-4568-4DC9-906A-285F1CE50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15B90-AE8C-4F9B-9181-71F0D6AA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F7FB0-0E92-4BE2-91A2-71363739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7F070-7C29-49F1-9556-9C4D4FD3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B7BE-DF6B-4DED-9CD5-CA541514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C319E-F07D-48E9-88FF-AEF25D25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6023-2027-426D-AE6C-2ACCF015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95B0F-CB75-4C7C-8CA3-3E72674C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35FB9-65E0-4921-9DE8-884D6CD9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7DE9B-A6C6-4BEE-92E3-04B3053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833A1-1496-4B08-9457-A44A2F7F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2EC1-627D-40F1-9A1A-FF7F069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4616-4D0E-42A5-85BE-E81C8F3C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EA703-E8F5-443E-AA36-F430634D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F3D3-642B-4819-BF07-2A525528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AD05-FFB2-4501-A53B-2EB494EC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EAEF-587F-4E7E-87CD-61B849B2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6413-E28D-47E2-8154-DDE46B9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203A8-777D-46D5-9937-A231795F5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E4B37-BE33-4956-8EAD-572155B5C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A0D61-37D6-4E5F-93E1-1FFF8C6D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0F8E4-502E-4856-99A7-EF1C063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07613-D53A-4E3A-8678-6067C392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B31D3-4ADC-45F2-9BFF-E7E8D7C4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B1086-F740-4246-8F64-9C69D5CDD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6523-68F2-445E-A519-E6A06F0DE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DC07-FB23-4299-9DB4-1733B56ED15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A352-C151-4807-992E-3F150B57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16EC-171E-461A-8756-20079F847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D020-7CAF-4511-A69F-406AC46E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6224-44BE-4420-8027-96CB00F5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1070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dirty="0"/>
              <a:t>Geomagnetic Storm Comparisons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3F6A9-D5E3-4102-A6EA-17EF6E16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20" y="2537928"/>
            <a:ext cx="6298159" cy="34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8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B35F-4F91-4615-A552-BFC4F148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(top) and </a:t>
            </a:r>
            <a:r>
              <a:rPr lang="en-US" dirty="0" err="1"/>
              <a:t>Dst</a:t>
            </a:r>
            <a:r>
              <a:rPr lang="en-US" dirty="0"/>
              <a:t> (bottom indices)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105D244-B1B6-460D-94C1-FA9901B25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7" y="2228339"/>
            <a:ext cx="3914870" cy="195743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7741658-24B6-49F5-96E5-E0C42D58E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7" y="4414934"/>
            <a:ext cx="3914870" cy="1957435"/>
          </a:xfrm>
          <a:prstGeom prst="rect">
            <a:avLst/>
          </a:prstGeom>
        </p:spPr>
      </p:pic>
      <p:pic>
        <p:nvPicPr>
          <p:cNvPr id="9" name="Picture 8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FB3C8E8-D339-4E30-9FAB-4C6B673AC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30" y="2228339"/>
            <a:ext cx="3914870" cy="1957435"/>
          </a:xfrm>
          <a:prstGeom prst="rect">
            <a:avLst/>
          </a:prstGeom>
        </p:spPr>
      </p:pic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FFE84A9-EB43-4270-BD7F-FE7CE90BC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30" y="4414933"/>
            <a:ext cx="3914870" cy="1957435"/>
          </a:xfrm>
          <a:prstGeom prst="rect">
            <a:avLst/>
          </a:prstGeom>
        </p:spPr>
      </p:pic>
      <p:pic>
        <p:nvPicPr>
          <p:cNvPr id="14" name="Picture 1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5DB5972B-8ABB-4AC0-BC08-B15937C22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43" y="2228339"/>
            <a:ext cx="3914870" cy="1957435"/>
          </a:xfrm>
          <a:prstGeom prst="rect">
            <a:avLst/>
          </a:prstGeom>
        </p:spPr>
      </p:pic>
      <p:pic>
        <p:nvPicPr>
          <p:cNvPr id="16" name="Picture 1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A41350D-1B62-414A-ACEE-3EB199919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43" y="4414932"/>
            <a:ext cx="3914871" cy="195743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B9B40FD-7EA0-4B54-BDBD-313E03DDE8B0}"/>
              </a:ext>
            </a:extLst>
          </p:cNvPr>
          <p:cNvSpPr txBox="1">
            <a:spLocks/>
          </p:cNvSpPr>
          <p:nvPr/>
        </p:nvSpPr>
        <p:spPr>
          <a:xfrm>
            <a:off x="1718387" y="1822165"/>
            <a:ext cx="8965163" cy="406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1			Week 2			Week 3</a:t>
            </a:r>
          </a:p>
        </p:txBody>
      </p:sp>
    </p:spTree>
    <p:extLst>
      <p:ext uri="{BB962C8B-B14F-4D97-AF65-F5344CB8AC3E}">
        <p14:creationId xmlns:p14="http://schemas.microsoft.com/office/powerpoint/2010/main" val="148694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46E1-8F00-468F-8248-FD37301D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60"/>
            <a:ext cx="10515600" cy="1325563"/>
          </a:xfrm>
        </p:spPr>
        <p:txBody>
          <a:bodyPr/>
          <a:lstStyle/>
          <a:p>
            <a:r>
              <a:rPr lang="en-US" dirty="0"/>
              <a:t>Isotropy vs Magnitude (and MLT)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3423278-C82F-4A0F-AABC-CCA87512A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" r="13978"/>
          <a:stretch/>
        </p:blipFill>
        <p:spPr>
          <a:xfrm>
            <a:off x="0" y="1296256"/>
            <a:ext cx="4132666" cy="339205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4795C2E-B480-4AD9-AFB8-6C95B5D1D6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2" r="-1"/>
          <a:stretch/>
        </p:blipFill>
        <p:spPr>
          <a:xfrm>
            <a:off x="952960" y="4513197"/>
            <a:ext cx="2687432" cy="234480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187C4D1-C4B8-4981-ADF8-0ECB31E982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r="11763"/>
          <a:stretch/>
        </p:blipFill>
        <p:spPr>
          <a:xfrm>
            <a:off x="4027503" y="1327269"/>
            <a:ext cx="4136994" cy="333002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9E88D72-FA76-4205-9078-97E5F790DA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5"/>
          <a:stretch/>
        </p:blipFill>
        <p:spPr>
          <a:xfrm>
            <a:off x="4906888" y="4503299"/>
            <a:ext cx="2687432" cy="2354701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977321D-9843-4EE1-9725-F507CEC1F6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r="10719"/>
          <a:stretch/>
        </p:blipFill>
        <p:spPr>
          <a:xfrm>
            <a:off x="7902549" y="1399340"/>
            <a:ext cx="4184910" cy="3288968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7C03A3C8-FEB2-4C3F-BA82-826A477210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5" r="1"/>
          <a:stretch/>
        </p:blipFill>
        <p:spPr>
          <a:xfrm>
            <a:off x="8780955" y="4503298"/>
            <a:ext cx="2690045" cy="23547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7A89E13-BE76-4B5D-BF38-341D0AC192ED}"/>
              </a:ext>
            </a:extLst>
          </p:cNvPr>
          <p:cNvSpPr txBox="1">
            <a:spLocks/>
          </p:cNvSpPr>
          <p:nvPr/>
        </p:nvSpPr>
        <p:spPr>
          <a:xfrm>
            <a:off x="1777967" y="1204617"/>
            <a:ext cx="9381445" cy="38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1				Week 2				Week 3</a:t>
            </a:r>
          </a:p>
        </p:txBody>
      </p:sp>
    </p:spTree>
    <p:extLst>
      <p:ext uri="{BB962C8B-B14F-4D97-AF65-F5344CB8AC3E}">
        <p14:creationId xmlns:p14="http://schemas.microsoft.com/office/powerpoint/2010/main" val="172852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A9F8-1143-401E-9E79-66085E25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Angles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BF376A7-28B7-4706-8D64-399E3049D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r="49862"/>
          <a:stretch/>
        </p:blipFill>
        <p:spPr>
          <a:xfrm>
            <a:off x="504395" y="2698133"/>
            <a:ext cx="3405674" cy="339392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4B1D55B-F759-45BB-BB53-799754D44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r="50000"/>
          <a:stretch/>
        </p:blipFill>
        <p:spPr>
          <a:xfrm>
            <a:off x="4163831" y="2698133"/>
            <a:ext cx="3438293" cy="339392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DB60EEB-C071-4439-827E-6709F1D799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50000"/>
          <a:stretch/>
        </p:blipFill>
        <p:spPr>
          <a:xfrm>
            <a:off x="8159247" y="2698133"/>
            <a:ext cx="3293164" cy="33939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439E8E-ABA6-448C-BC91-66AA51538FA4}"/>
              </a:ext>
            </a:extLst>
          </p:cNvPr>
          <p:cNvSpPr txBox="1">
            <a:spLocks/>
          </p:cNvSpPr>
          <p:nvPr/>
        </p:nvSpPr>
        <p:spPr>
          <a:xfrm>
            <a:off x="1886338" y="2291959"/>
            <a:ext cx="8965163" cy="406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1			Week 2			Week3</a:t>
            </a:r>
          </a:p>
        </p:txBody>
      </p:sp>
    </p:spTree>
    <p:extLst>
      <p:ext uri="{BB962C8B-B14F-4D97-AF65-F5344CB8AC3E}">
        <p14:creationId xmlns:p14="http://schemas.microsoft.com/office/powerpoint/2010/main" val="131002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BDF6-5716-433C-98F7-9DB0FB4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Isotropy vs Time</a:t>
            </a:r>
          </a:p>
        </p:txBody>
      </p:sp>
    </p:spTree>
    <p:extLst>
      <p:ext uri="{BB962C8B-B14F-4D97-AF65-F5344CB8AC3E}">
        <p14:creationId xmlns:p14="http://schemas.microsoft.com/office/powerpoint/2010/main" val="223630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Geomagnetic Storm Comparisons</vt:lpstr>
      <vt:lpstr>AE (top) and Dst (bottom indices)</vt:lpstr>
      <vt:lpstr>Isotropy vs Magnitude (and MLT)</vt:lpstr>
      <vt:lpstr>Pitch Angles</vt:lpstr>
      <vt:lpstr>Isotropy vs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Geomagnetic Storm Comparisons</dc:title>
  <dc:creator>Conrad Meyer-reed</dc:creator>
  <cp:lastModifiedBy>Conrad Meyer-reed</cp:lastModifiedBy>
  <cp:revision>4</cp:revision>
  <dcterms:created xsi:type="dcterms:W3CDTF">2020-12-10T21:35:47Z</dcterms:created>
  <dcterms:modified xsi:type="dcterms:W3CDTF">2021-01-19T01:30:48Z</dcterms:modified>
</cp:coreProperties>
</file>