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75F5-9D69-43D0-9546-1114E3C3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1FB82-644C-48E8-8FC1-249176610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A7B9-2593-4C1E-B4B3-55203555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6DCF-46FF-439E-81CE-3EA4DEFF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E606-FAC7-4E56-AC83-9D4EAE6E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6434-DEEC-43D7-BC5B-789AA667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AE883-8B67-4A38-98AE-920D07E6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8182-CCAF-4695-BB6E-0768D084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FC1B3-FECE-48F0-B4B9-DC5DB9D3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87F5-BA29-4492-A8C3-B331E987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03ABA-4541-413B-97EA-9B4D0BAF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61E14-C714-44F7-BD4A-ACF23904D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AD8C-6A1F-42DF-AA53-7D51F966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8683-EC2C-4AB6-B6C4-63113895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8851-8284-4168-93DD-4DE6BDA2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AE0A-E32B-48BA-AF43-32DE09DD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5297-AE69-4AEE-A678-C102F2B4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9646-4CE8-43E7-9030-4919B802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D6A3-6481-4E4A-B0D4-DB8527BB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E179-41A0-4C06-B7F1-A8474526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3CEC-4D59-47F7-AAC3-06BD993C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B17F-9394-4E64-AC7D-56AB7E0A6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E062-AEA5-43F0-9943-CE792330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0358-F182-4237-976B-BF48931D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4747-5B99-4D73-8222-822DC346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BF6B-E7AA-4D70-A4BB-63B8A2C7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264B-EF72-46DD-9240-26CAFAD9E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7A5E-1860-42C1-AEAB-767B442B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226F-74DA-4C71-8909-D5D5480A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F327-C0B3-4E2E-BE56-513ADA9E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42C30-54AC-4BBB-AC13-EE1F9A45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1DFE-90F2-4775-9D9C-28B8344E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231A3-C5DD-4184-BD22-A16B15E0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58CEF-3829-4C9B-BDBD-B50831670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E2F96-6F4D-45EE-829B-CC149DEAE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72AAF-DF2F-44AB-851E-FC33B77C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B2D38-0D9C-4014-B638-EEE4EBB7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29AB7-BF7E-453D-A379-BBE17F90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0F069-A5BF-4B99-8083-91189D03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2D30-65C4-47F8-A290-6324103C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68852-2E2D-40AE-BB3A-65D3C407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2569-B9BA-4FD6-A435-8BF02FA6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2C4A0-F090-47FB-B24A-C029D088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57B53-52E4-4ACC-A1F4-393D85C7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81E24-33A0-41D3-AEAB-EF0FB693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AE54F-EA1C-452B-B2D0-FBF6DEBC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150F-44EC-482C-AE29-8C185BF2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2C8A-8D9E-4CDA-A6E9-1AE833C5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4778E-2006-4E7A-9E38-BD4A8800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4DFA1-8064-45A4-B2BC-C5AF1894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3E9A-1607-4128-9790-B5305F19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68DE-BC43-4613-BAAE-12132E4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0853-39BC-4753-8704-131EA7AA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9C2C2-2AF2-4EBE-ACBC-538770AD9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C06A-7797-4AE6-9AEE-CD976029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40906-FDEB-4FA0-AAC3-D5576D2C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CBF4C-8336-4E22-A016-DE3AC330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979C-61E0-4F94-A4F1-B94E5C70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9AF1D-1371-4CFF-AD7A-A92E3FE6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0B064-BE4C-4190-ABD6-C4E5B96B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696A-CCCD-4AC4-BE3A-3C692B01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4D5A-70D9-49DB-B396-8E67F4DFB91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667D-37E1-44FE-8FD2-7D2055E35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633C-49FE-4795-A109-48049BB85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5850-8245-45A4-8CA1-FBB4191BE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LASP Research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7A921-5781-4BF7-86EA-78B041EFF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7024-0C31-4671-AA2C-FB0942EF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 Correlations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68DC0-9705-4BD9-A97C-5A60B703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5" y="2629177"/>
            <a:ext cx="3481567" cy="37395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6C7D21-1471-4FEE-9927-A07EBB15B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18" y="2601775"/>
            <a:ext cx="3481567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62A26E1-5FCA-48D6-B1C8-FAA19DEB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18" y="2601774"/>
            <a:ext cx="3485901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50EEA7-22B7-42C6-9FBF-0162CF43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75" y="2118588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     2) Background		        3) Ratio</a:t>
            </a:r>
          </a:p>
        </p:txBody>
      </p:sp>
    </p:spTree>
    <p:extLst>
      <p:ext uri="{BB962C8B-B14F-4D97-AF65-F5344CB8AC3E}">
        <p14:creationId xmlns:p14="http://schemas.microsoft.com/office/powerpoint/2010/main" val="1171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32CD-86E0-4E24-AFB6-1E911121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Iso-MLT-L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D8C9CB-FBA6-49FB-91E5-9CDCFFB2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		2) Background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0665A-A87D-4AED-82F7-4F61F5DA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3" y="2493603"/>
            <a:ext cx="4844144" cy="402404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0C601D-7625-4336-942F-F90CD2A0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3603"/>
            <a:ext cx="4781594" cy="402404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40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E8E56C-D8F1-4857-92A1-A28D505C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Microburst &amp; Background Iso-MLT-L Plots</a:t>
            </a:r>
            <a:br>
              <a:rPr lang="en-US" dirty="0"/>
            </a:br>
            <a:r>
              <a:rPr lang="en-US" dirty="0"/>
              <a:t>(cont’d)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CD88BD-E2C3-4E85-B566-570C4767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Ratio					2) Difference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645628-D31E-4FDE-A092-FF5A2E30F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3" y="2496842"/>
            <a:ext cx="483820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76732A-B0D0-4317-B444-859C2B71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6841"/>
            <a:ext cx="488686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77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D986-C79F-4205-B2C5-FDA1718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Isotropy vs Time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C9B0F0-621E-4299-BE3A-757878448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00" y="1540565"/>
            <a:ext cx="8624321" cy="259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BC4962-001D-4572-A80B-E067A38C4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00" y="4133476"/>
            <a:ext cx="8624321" cy="259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49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090-AC7B-4460-B6B3-C42AE72A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Occurrences vs Magnetic Indices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EC1D5E-1CFC-4AE1-AAFE-DCF6169B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1476839"/>
            <a:ext cx="7118959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5360FB5-8C19-4018-880F-AD4AD27C6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4082970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8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35412D-5D74-40CD-AE73-A55A23B5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Microburst Occurrences vs Magnetic Indices (cont’d)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4A2056-C968-46E5-9E1C-3FC54CEA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1" y="1498606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83D4E49-10DA-45C9-B97F-13E602EB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0" y="4094987"/>
            <a:ext cx="7118961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3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77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LASP Research Summary</vt:lpstr>
      <vt:lpstr>Microburst &amp; Background Iso Correlations</vt:lpstr>
      <vt:lpstr>Microburst &amp; Background Iso-MLT-L Plots</vt:lpstr>
      <vt:lpstr>Microburst &amp; Background Iso-MLT-L Plots (cont’d)</vt:lpstr>
      <vt:lpstr>Microburst &amp; Background Isotropy vs Time</vt:lpstr>
      <vt:lpstr>Microburst Occurrences vs Magnetic Indices</vt:lpstr>
      <vt:lpstr>Microburst Occurrences vs Magnetic Indices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LASP Research Summary</dc:title>
  <dc:creator>Conrad Meyer-reed</dc:creator>
  <cp:lastModifiedBy>Conrad Meyer-reed</cp:lastModifiedBy>
  <cp:revision>7</cp:revision>
  <dcterms:created xsi:type="dcterms:W3CDTF">2021-04-16T20:17:53Z</dcterms:created>
  <dcterms:modified xsi:type="dcterms:W3CDTF">2021-06-02T18:21:21Z</dcterms:modified>
</cp:coreProperties>
</file>