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EB3A88-4723-4221-9FD6-DC45C1FEF397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729BBA-298A-4E6F-8B3E-7790A1308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979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29BBA-298A-4E6F-8B3E-7790A130853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14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29BBA-298A-4E6F-8B3E-7790A130853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0653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29BBA-298A-4E6F-8B3E-7790A130853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110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29BBA-298A-4E6F-8B3E-7790A130853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8723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29BBA-298A-4E6F-8B3E-7790A130853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986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29BBA-298A-4E6F-8B3E-7790A130853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0624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29BBA-298A-4E6F-8B3E-7790A130853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1150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29BBA-298A-4E6F-8B3E-7790A130853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325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8C065-5865-4597-B068-A62955A9B3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866B42-D7C7-4F65-8656-003E5518CF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BA202-DEDE-4B65-9576-B2E3B3BCD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73031-FEBD-457C-8C53-07D5C4D3FF8B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AFC6B-E31C-4FF7-89B2-00DCA0A3A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1DEC56-411E-4AF4-B5A2-6AFD630E2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E917A-F129-4A2E-A3C7-2E6C4069F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359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341C2-20AA-4B3E-B1E9-C94BC965A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01FB2F-D6E9-4333-81D2-55858BA23D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3A80B3-5333-4EC2-9E5B-2F027CBBD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73031-FEBD-457C-8C53-07D5C4D3FF8B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27F7E1-2229-4D11-818A-E51A557D2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EF0EF-A955-4B12-91BA-3F3EA6176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E917A-F129-4A2E-A3C7-2E6C4069F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314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22066B-C84D-4BF7-A7EE-4221060676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C72D94-731C-4DEA-A828-336672E94D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2E1E09-0615-48E0-A9EB-A0ED52F40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73031-FEBD-457C-8C53-07D5C4D3FF8B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8CF80C-063F-4E73-9A79-DF40857D1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F863A-EF86-42EE-8AB1-9925C24B7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E917A-F129-4A2E-A3C7-2E6C4069F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403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34818-664C-4F77-848B-461164AD7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D78B0-9E2A-4145-80D6-E48068D195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1099ED-0D4D-4943-8643-37AAB8F4A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73031-FEBD-457C-8C53-07D5C4D3FF8B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960C6C-363F-459F-A9CC-B5D59798D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93FEB-9226-4470-A686-BAD794D2F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E917A-F129-4A2E-A3C7-2E6C4069F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166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97A9C-C221-4BD6-ABCA-BA90A8A22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2E78BE-C950-4117-A8EE-733E91A213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DDFED9-CE5F-4279-BF51-D0E946878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73031-FEBD-457C-8C53-07D5C4D3FF8B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EDB7E-70D2-4E74-9CCA-D87424CC7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B4229C-D7A0-4509-901A-7AEF8982D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E917A-F129-4A2E-A3C7-2E6C4069F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361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9BE67-48B6-4272-968D-17DEBADC4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14F08-94AD-419A-9CE2-F413DAD2DC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CC342F-0876-4CF4-B3F8-394197ECC8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A2D2C6-A02A-4102-A1C5-D0AE1E6FF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73031-FEBD-457C-8C53-07D5C4D3FF8B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04D351-2892-4EED-8B62-DF806741E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990D6C-E780-477A-A55D-4E8C6E8A3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E917A-F129-4A2E-A3C7-2E6C4069F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507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50F47-DDE5-40C7-A5E0-821602004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111DFF-5C32-4F7D-A401-EAE3EE4725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4F7CB-4143-49B6-A696-580138E3A6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80FBEA-02B3-4C3D-9BF4-4F45B5D256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B7B9E0-81D5-4D9A-AB89-CB4917E38D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0C3F91-7D40-4125-9B23-7427F253A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73031-FEBD-457C-8C53-07D5C4D3FF8B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FECA0A-DEBF-46E7-AFFD-84A9F57E0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F20CC3-99C7-4A2C-9DD7-85B7B914D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E917A-F129-4A2E-A3C7-2E6C4069F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114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A68B6-EF28-4DF7-9E04-E6F2E6630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86CF32-D50C-4479-92B1-B53AF790E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73031-FEBD-457C-8C53-07D5C4D3FF8B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7FF8F6-31B7-4096-A079-D6F7AF928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56463B-3086-4391-92FB-ED7E48AA9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E917A-F129-4A2E-A3C7-2E6C4069F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540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906CA6-8FE4-4EEA-BF93-A2EC46F07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73031-FEBD-457C-8C53-07D5C4D3FF8B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2BF08E-9CDF-41EA-ACF2-C9F8BDA56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AF1042-135A-4C5B-B18E-4F5EEEACC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E917A-F129-4A2E-A3C7-2E6C4069F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839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0AF52-A08B-4F2C-B624-E5F495463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70391-F542-4E7F-8786-18E6A4DEDF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02D4F3-F385-4F0E-AE04-A69206B1BD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9238C5-C944-42C0-BDD1-95D0AD160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73031-FEBD-457C-8C53-07D5C4D3FF8B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7667A2-3D25-49D8-B485-7D37D42AF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A35EC2-35A7-425C-AC1E-F5257656A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E917A-F129-4A2E-A3C7-2E6C4069F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498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40653-910F-4CB5-B7BA-445233FE3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78F1BE-2D85-4C4A-9B5F-CE279BEBA8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E3478C-D117-48E4-AF5C-2C19501B34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06B914-4F81-4CC7-9F72-A812F52D1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73031-FEBD-457C-8C53-07D5C4D3FF8B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2DBF4E-49A7-42C7-AC94-20EEBF3BB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8BBA97-A518-469D-B5A2-80ADA9F15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E917A-F129-4A2E-A3C7-2E6C4069F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516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078F2B-ACD6-4AA2-B293-51620D018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77885-BF53-48D0-96EC-451967EB0C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441F79-F783-455B-9D9E-A1F612BE32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73031-FEBD-457C-8C53-07D5C4D3FF8B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86FD98-573A-403D-869C-7D5FE9496E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5C5598-548C-4BB7-B35E-9EA8D5E14E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E917A-F129-4A2E-A3C7-2E6C4069F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150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CAED5-C3CB-4658-937F-9A9122C059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Microburst Isotropy vs Background Isotropy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8C86D2-600F-43B5-AEE9-41F95CE5D7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8978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7B025-85A2-4593-98E0-AA715991C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340290" cy="1734263"/>
          </a:xfrm>
        </p:spPr>
        <p:txBody>
          <a:bodyPr/>
          <a:lstStyle/>
          <a:p>
            <a:r>
              <a:rPr lang="en-US" dirty="0"/>
              <a:t>Storm 9: 1993335-1993340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B03E16C-F9EC-4936-89C3-73D7A45324E0}"/>
              </a:ext>
            </a:extLst>
          </p:cNvPr>
          <p:cNvSpPr txBox="1">
            <a:spLocks/>
          </p:cNvSpPr>
          <p:nvPr/>
        </p:nvSpPr>
        <p:spPr>
          <a:xfrm>
            <a:off x="838200" y="2002906"/>
            <a:ext cx="336093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Irregular storm</a:t>
            </a:r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21ED07EB-3E5C-49E6-B29B-187AB7C80B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51497"/>
            <a:ext cx="6539631" cy="2906503"/>
          </a:xfrm>
          <a:prstGeom prst="rect">
            <a:avLst/>
          </a:prstGeom>
        </p:spPr>
      </p:pic>
      <p:pic>
        <p:nvPicPr>
          <p:cNvPr id="17" name="Picture 16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F5D2B4EE-8243-41D6-AD13-621B3D369AD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40" t="7066" r="6875" b="5229"/>
          <a:stretch/>
        </p:blipFill>
        <p:spPr>
          <a:xfrm>
            <a:off x="6539631" y="0"/>
            <a:ext cx="4817706" cy="1852109"/>
          </a:xfrm>
          <a:prstGeom prst="rect">
            <a:avLst/>
          </a:prstGeom>
        </p:spPr>
      </p:pic>
      <p:pic>
        <p:nvPicPr>
          <p:cNvPr id="19" name="Picture 18" descr="Graphical user interface, chart, scatter chart&#10;&#10;Description automatically generated">
            <a:extLst>
              <a:ext uri="{FF2B5EF4-FFF2-40B4-BE49-F238E27FC236}">
                <a16:creationId xmlns:a16="http://schemas.microsoft.com/office/drawing/2014/main" id="{BAF670AB-ABBF-4B15-B412-343286BDBDD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46" t="7220" r="8010" b="5995"/>
          <a:stretch/>
        </p:blipFill>
        <p:spPr>
          <a:xfrm>
            <a:off x="6608764" y="1852109"/>
            <a:ext cx="4679440" cy="1852109"/>
          </a:xfrm>
          <a:prstGeom prst="rect">
            <a:avLst/>
          </a:prstGeom>
        </p:spPr>
      </p:pic>
      <p:pic>
        <p:nvPicPr>
          <p:cNvPr id="21" name="Picture 20" descr="Chart, line chart&#10;&#10;Description automatically generated">
            <a:extLst>
              <a:ext uri="{FF2B5EF4-FFF2-40B4-BE49-F238E27FC236}">
                <a16:creationId xmlns:a16="http://schemas.microsoft.com/office/drawing/2014/main" id="{FD3E726F-C667-4561-8181-C0E74DBC845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38" t="2997" r="2531"/>
          <a:stretch/>
        </p:blipFill>
        <p:spPr>
          <a:xfrm>
            <a:off x="6608764" y="3704218"/>
            <a:ext cx="5035559" cy="1576891"/>
          </a:xfrm>
          <a:prstGeom prst="rect">
            <a:avLst/>
          </a:prstGeom>
        </p:spPr>
      </p:pic>
      <p:pic>
        <p:nvPicPr>
          <p:cNvPr id="23" name="Picture 22" descr="Chart, line chart&#10;&#10;Description automatically generated">
            <a:extLst>
              <a:ext uri="{FF2B5EF4-FFF2-40B4-BE49-F238E27FC236}">
                <a16:creationId xmlns:a16="http://schemas.microsoft.com/office/drawing/2014/main" id="{B7154D62-2E90-4F80-95B0-AE2278D7E168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7"/>
          <a:stretch/>
        </p:blipFill>
        <p:spPr>
          <a:xfrm>
            <a:off x="6246191" y="5281109"/>
            <a:ext cx="5529947" cy="1576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182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7B025-85A2-4593-98E0-AA715991C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368282" cy="1519659"/>
          </a:xfrm>
        </p:spPr>
        <p:txBody>
          <a:bodyPr/>
          <a:lstStyle/>
          <a:p>
            <a:r>
              <a:rPr lang="en-US" dirty="0"/>
              <a:t>Storm 1: 1993047-1993053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3E46160-99B3-488A-826B-F544FC048629}"/>
              </a:ext>
            </a:extLst>
          </p:cNvPr>
          <p:cNvSpPr txBox="1">
            <a:spLocks/>
          </p:cNvSpPr>
          <p:nvPr/>
        </p:nvSpPr>
        <p:spPr>
          <a:xfrm>
            <a:off x="838199" y="2037507"/>
            <a:ext cx="353849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Very few microbursts during AE lows</a:t>
            </a:r>
          </a:p>
          <a:p>
            <a:r>
              <a:rPr lang="en-US" dirty="0"/>
              <a:t>Storm type 1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14FCA3F4-A58E-4A19-8440-2B1DFBC859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2" t="4613" r="7288" b="5242"/>
          <a:stretch/>
        </p:blipFill>
        <p:spPr>
          <a:xfrm>
            <a:off x="6585392" y="0"/>
            <a:ext cx="5178490" cy="1849104"/>
          </a:xfrm>
          <a:prstGeom prst="rect">
            <a:avLst/>
          </a:prstGeom>
        </p:spPr>
      </p:pic>
      <p:pic>
        <p:nvPicPr>
          <p:cNvPr id="8" name="Picture 7" descr="Graphical user interface, chart, line chart&#10;&#10;Description automatically generated">
            <a:extLst>
              <a:ext uri="{FF2B5EF4-FFF2-40B4-BE49-F238E27FC236}">
                <a16:creationId xmlns:a16="http://schemas.microsoft.com/office/drawing/2014/main" id="{899761E3-9321-4F4A-9548-1CF7622AE56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6" t="6944" r="7321" b="5504"/>
          <a:stretch/>
        </p:blipFill>
        <p:spPr>
          <a:xfrm>
            <a:off x="6585392" y="1849104"/>
            <a:ext cx="5178490" cy="1849104"/>
          </a:xfrm>
          <a:prstGeom prst="rect">
            <a:avLst/>
          </a:prstGeom>
        </p:spPr>
      </p:pic>
      <p:pic>
        <p:nvPicPr>
          <p:cNvPr id="17" name="Picture 16" descr="Chart, line chart, scatter chart&#10;&#10;Description automatically generated">
            <a:extLst>
              <a:ext uri="{FF2B5EF4-FFF2-40B4-BE49-F238E27FC236}">
                <a16:creationId xmlns:a16="http://schemas.microsoft.com/office/drawing/2014/main" id="{AF947C3B-EC8B-4B4F-AB88-3D9FA38A71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824" y="5272084"/>
            <a:ext cx="5947176" cy="1585914"/>
          </a:xfrm>
          <a:prstGeom prst="rect">
            <a:avLst/>
          </a:prstGeom>
        </p:spPr>
      </p:pic>
      <p:pic>
        <p:nvPicPr>
          <p:cNvPr id="21" name="Picture 20" descr="Chart, histogram&#10;&#10;Description automatically generated">
            <a:extLst>
              <a:ext uri="{FF2B5EF4-FFF2-40B4-BE49-F238E27FC236}">
                <a16:creationId xmlns:a16="http://schemas.microsoft.com/office/drawing/2014/main" id="{04B3881D-81CB-47CC-B226-5F3834171B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59289"/>
            <a:ext cx="6522098" cy="2898711"/>
          </a:xfrm>
          <a:prstGeom prst="rect">
            <a:avLst/>
          </a:prstGeom>
        </p:spPr>
      </p:pic>
      <p:pic>
        <p:nvPicPr>
          <p:cNvPr id="15" name="Picture 14" descr="Chart, line chart&#10;&#10;Description automatically generated">
            <a:extLst>
              <a:ext uri="{FF2B5EF4-FFF2-40B4-BE49-F238E27FC236}">
                <a16:creationId xmlns:a16="http://schemas.microsoft.com/office/drawing/2014/main" id="{BC7BE3FF-4703-491D-9DB9-24208D5A51A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824" y="3733887"/>
            <a:ext cx="5947175" cy="1585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350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7B025-85A2-4593-98E0-AA715991C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8402"/>
            <a:ext cx="4330959" cy="1688841"/>
          </a:xfrm>
        </p:spPr>
        <p:txBody>
          <a:bodyPr/>
          <a:lstStyle/>
          <a:p>
            <a:r>
              <a:rPr lang="en-US" dirty="0"/>
              <a:t>Storm 2: 1993067-1993069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B03E16C-F9EC-4936-89C3-73D7A45324E0}"/>
              </a:ext>
            </a:extLst>
          </p:cNvPr>
          <p:cNvSpPr txBox="1">
            <a:spLocks/>
          </p:cNvSpPr>
          <p:nvPr/>
        </p:nvSpPr>
        <p:spPr>
          <a:xfrm>
            <a:off x="838200" y="2141537"/>
            <a:ext cx="336093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Removed: too short</a:t>
            </a:r>
          </a:p>
        </p:txBody>
      </p:sp>
    </p:spTree>
    <p:extLst>
      <p:ext uri="{BB962C8B-B14F-4D97-AF65-F5344CB8AC3E}">
        <p14:creationId xmlns:p14="http://schemas.microsoft.com/office/powerpoint/2010/main" val="4021908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7B025-85A2-4593-98E0-AA715991C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330959" cy="1771585"/>
          </a:xfrm>
        </p:spPr>
        <p:txBody>
          <a:bodyPr/>
          <a:lstStyle/>
          <a:p>
            <a:r>
              <a:rPr lang="en-US" dirty="0"/>
              <a:t>Storm 3: 1993070-1993071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B03E16C-F9EC-4936-89C3-73D7A45324E0}"/>
              </a:ext>
            </a:extLst>
          </p:cNvPr>
          <p:cNvSpPr txBox="1">
            <a:spLocks/>
          </p:cNvSpPr>
          <p:nvPr/>
        </p:nvSpPr>
        <p:spPr>
          <a:xfrm>
            <a:off x="838200" y="2037507"/>
            <a:ext cx="336093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Removed: too short</a:t>
            </a:r>
          </a:p>
        </p:txBody>
      </p:sp>
    </p:spTree>
    <p:extLst>
      <p:ext uri="{BB962C8B-B14F-4D97-AF65-F5344CB8AC3E}">
        <p14:creationId xmlns:p14="http://schemas.microsoft.com/office/powerpoint/2010/main" val="3831667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7B025-85A2-4593-98E0-AA715991C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2880"/>
            <a:ext cx="4337482" cy="1543574"/>
          </a:xfrm>
        </p:spPr>
        <p:txBody>
          <a:bodyPr/>
          <a:lstStyle/>
          <a:p>
            <a:r>
              <a:rPr lang="en-US" dirty="0"/>
              <a:t>Storm 4: 1993093-1993099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B03E16C-F9EC-4936-89C3-73D7A45324E0}"/>
              </a:ext>
            </a:extLst>
          </p:cNvPr>
          <p:cNvSpPr txBox="1">
            <a:spLocks/>
          </p:cNvSpPr>
          <p:nvPr/>
        </p:nvSpPr>
        <p:spPr>
          <a:xfrm>
            <a:off x="838200" y="2123782"/>
            <a:ext cx="336093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Storm type 2</a:t>
            </a:r>
          </a:p>
        </p:txBody>
      </p:sp>
      <p:pic>
        <p:nvPicPr>
          <p:cNvPr id="5" name="Picture 4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CF92C078-5BC7-4D9E-ADD5-BBE6370DEAF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75" t="7985" r="8623" b="6454"/>
          <a:stretch/>
        </p:blipFill>
        <p:spPr>
          <a:xfrm>
            <a:off x="6463005" y="0"/>
            <a:ext cx="5178490" cy="1849105"/>
          </a:xfrm>
          <a:prstGeom prst="rect">
            <a:avLst/>
          </a:prstGeom>
        </p:spPr>
      </p:pic>
      <p:pic>
        <p:nvPicPr>
          <p:cNvPr id="13" name="Picture 12" descr="Chart&#10;&#10;Description automatically generated">
            <a:extLst>
              <a:ext uri="{FF2B5EF4-FFF2-40B4-BE49-F238E27FC236}">
                <a16:creationId xmlns:a16="http://schemas.microsoft.com/office/drawing/2014/main" id="{22946567-343D-4EAC-8A18-7ADC0661B0E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76" t="7526" r="6627" b="5381"/>
          <a:stretch/>
        </p:blipFill>
        <p:spPr>
          <a:xfrm>
            <a:off x="6463005" y="1839748"/>
            <a:ext cx="5298003" cy="1852444"/>
          </a:xfrm>
          <a:prstGeom prst="rect">
            <a:avLst/>
          </a:prstGeom>
        </p:spPr>
      </p:pic>
      <p:pic>
        <p:nvPicPr>
          <p:cNvPr id="19" name="Picture 18" descr="Chart, histogram&#10;&#10;Description automatically generated">
            <a:extLst>
              <a:ext uri="{FF2B5EF4-FFF2-40B4-BE49-F238E27FC236}">
                <a16:creationId xmlns:a16="http://schemas.microsoft.com/office/drawing/2014/main" id="{C1B9F20C-F276-4846-8DBF-479A9F74D0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65841"/>
            <a:ext cx="6507358" cy="2892159"/>
          </a:xfrm>
          <a:prstGeom prst="rect">
            <a:avLst/>
          </a:prstGeom>
        </p:spPr>
      </p:pic>
      <p:pic>
        <p:nvPicPr>
          <p:cNvPr id="21" name="Picture 20" descr="Chart, line chart, scatter chart&#10;&#10;Description automatically generated">
            <a:extLst>
              <a:ext uri="{FF2B5EF4-FFF2-40B4-BE49-F238E27FC236}">
                <a16:creationId xmlns:a16="http://schemas.microsoft.com/office/drawing/2014/main" id="{BCAE9F97-E466-4752-858C-078F905EE3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2490" y="3688853"/>
            <a:ext cx="6139031" cy="1532073"/>
          </a:xfrm>
          <a:prstGeom prst="rect">
            <a:avLst/>
          </a:prstGeom>
        </p:spPr>
      </p:pic>
      <p:pic>
        <p:nvPicPr>
          <p:cNvPr id="23" name="Picture 22" descr="Chart, scatter chart&#10;&#10;Description automatically generated">
            <a:extLst>
              <a:ext uri="{FF2B5EF4-FFF2-40B4-BE49-F238E27FC236}">
                <a16:creationId xmlns:a16="http://schemas.microsoft.com/office/drawing/2014/main" id="{E85DDEBA-F218-44A0-B45A-4F48832DE18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2972" y="5220926"/>
            <a:ext cx="6139028" cy="1637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098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7B025-85A2-4593-98E0-AA715991C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330959" cy="1771585"/>
          </a:xfrm>
        </p:spPr>
        <p:txBody>
          <a:bodyPr/>
          <a:lstStyle/>
          <a:p>
            <a:r>
              <a:rPr lang="en-US" dirty="0"/>
              <a:t>Storm 5: 1993127-1993133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B03E16C-F9EC-4936-89C3-73D7A45324E0}"/>
              </a:ext>
            </a:extLst>
          </p:cNvPr>
          <p:cNvSpPr txBox="1">
            <a:spLocks/>
          </p:cNvSpPr>
          <p:nvPr/>
        </p:nvSpPr>
        <p:spPr>
          <a:xfrm>
            <a:off x="838200" y="2136710"/>
            <a:ext cx="5214770" cy="1950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Very few microbursts during AE lows</a:t>
            </a:r>
          </a:p>
          <a:p>
            <a:r>
              <a:rPr lang="en-US" dirty="0"/>
              <a:t>Storm type 1</a:t>
            </a:r>
          </a:p>
        </p:txBody>
      </p:sp>
      <p:pic>
        <p:nvPicPr>
          <p:cNvPr id="17" name="Picture 16" descr="Chart, histogram&#10;&#10;Description automatically generated">
            <a:extLst>
              <a:ext uri="{FF2B5EF4-FFF2-40B4-BE49-F238E27FC236}">
                <a16:creationId xmlns:a16="http://schemas.microsoft.com/office/drawing/2014/main" id="{3A1195D1-943A-4060-A047-2460EB300D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6458"/>
            <a:ext cx="6483469" cy="2881542"/>
          </a:xfrm>
          <a:prstGeom prst="rect">
            <a:avLst/>
          </a:prstGeom>
        </p:spPr>
      </p:pic>
      <p:pic>
        <p:nvPicPr>
          <p:cNvPr id="23" name="Picture 22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147D4D75-424E-403E-809B-4AD4E43BA3C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75" t="7373" r="7935" b="5230"/>
          <a:stretch/>
        </p:blipFill>
        <p:spPr>
          <a:xfrm>
            <a:off x="6463005" y="0"/>
            <a:ext cx="5198458" cy="1852444"/>
          </a:xfrm>
          <a:prstGeom prst="rect">
            <a:avLst/>
          </a:prstGeom>
        </p:spPr>
      </p:pic>
      <p:pic>
        <p:nvPicPr>
          <p:cNvPr id="25" name="Picture 24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B141C0D7-38CF-4683-9333-979DBCEE32F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76" t="7220" r="8087" b="5077"/>
          <a:stretch/>
        </p:blipFill>
        <p:spPr>
          <a:xfrm>
            <a:off x="6463005" y="1840083"/>
            <a:ext cx="5198458" cy="1852109"/>
          </a:xfrm>
          <a:prstGeom prst="rect">
            <a:avLst/>
          </a:prstGeom>
        </p:spPr>
      </p:pic>
      <p:pic>
        <p:nvPicPr>
          <p:cNvPr id="27" name="Picture 26" descr="Chart, line chart, scatter chart&#10;&#10;Description automatically generated">
            <a:extLst>
              <a:ext uri="{FF2B5EF4-FFF2-40B4-BE49-F238E27FC236}">
                <a16:creationId xmlns:a16="http://schemas.microsoft.com/office/drawing/2014/main" id="{85B3647D-A150-4E9D-84DE-0782DF99B6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2970" y="3652591"/>
            <a:ext cx="6139030" cy="1627048"/>
          </a:xfrm>
          <a:prstGeom prst="rect">
            <a:avLst/>
          </a:prstGeom>
        </p:spPr>
      </p:pic>
      <p:pic>
        <p:nvPicPr>
          <p:cNvPr id="29" name="Picture 28" descr="Chart, line chart, scatter chart&#10;&#10;Description automatically generated">
            <a:extLst>
              <a:ext uri="{FF2B5EF4-FFF2-40B4-BE49-F238E27FC236}">
                <a16:creationId xmlns:a16="http://schemas.microsoft.com/office/drawing/2014/main" id="{53184251-F2DC-4B23-9E29-4017C188019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2971" y="5232400"/>
            <a:ext cx="6139029" cy="16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372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7B025-85A2-4593-98E0-AA715991C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561" y="388921"/>
            <a:ext cx="4340290" cy="1883553"/>
          </a:xfrm>
        </p:spPr>
        <p:txBody>
          <a:bodyPr/>
          <a:lstStyle/>
          <a:p>
            <a:r>
              <a:rPr lang="en-US" dirty="0"/>
              <a:t>Storm 6: 1993254-1993260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B03E16C-F9EC-4936-89C3-73D7A45324E0}"/>
              </a:ext>
            </a:extLst>
          </p:cNvPr>
          <p:cNvSpPr txBox="1">
            <a:spLocks/>
          </p:cNvSpPr>
          <p:nvPr/>
        </p:nvSpPr>
        <p:spPr>
          <a:xfrm>
            <a:off x="856861" y="2117741"/>
            <a:ext cx="336093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Storm type 2</a:t>
            </a:r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FFC0EB22-CA24-49E2-8D93-E41007F85E3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28" t="8137" r="8240" b="5382"/>
          <a:stretch/>
        </p:blipFill>
        <p:spPr>
          <a:xfrm>
            <a:off x="6463005" y="0"/>
            <a:ext cx="5198458" cy="1852109"/>
          </a:xfrm>
          <a:prstGeom prst="rect">
            <a:avLst/>
          </a:prstGeom>
        </p:spPr>
      </p:pic>
      <p:pic>
        <p:nvPicPr>
          <p:cNvPr id="17" name="Picture 16" descr="Chart, scatter chart&#10;&#10;Description automatically generated">
            <a:extLst>
              <a:ext uri="{FF2B5EF4-FFF2-40B4-BE49-F238E27FC236}">
                <a16:creationId xmlns:a16="http://schemas.microsoft.com/office/drawing/2014/main" id="{C0E22A10-8298-46F5-8BF2-26D1DB29C1B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03" t="6913" r="8315" b="5229"/>
          <a:stretch/>
        </p:blipFill>
        <p:spPr>
          <a:xfrm>
            <a:off x="6463005" y="1852109"/>
            <a:ext cx="5198458" cy="1852108"/>
          </a:xfrm>
          <a:prstGeom prst="rect">
            <a:avLst/>
          </a:prstGeom>
        </p:spPr>
      </p:pic>
      <p:pic>
        <p:nvPicPr>
          <p:cNvPr id="19" name="Picture 18" descr="Chart, histogram&#10;&#10;Description automatically generated">
            <a:extLst>
              <a:ext uri="{FF2B5EF4-FFF2-40B4-BE49-F238E27FC236}">
                <a16:creationId xmlns:a16="http://schemas.microsoft.com/office/drawing/2014/main" id="{1D06DD1E-29CD-4F7F-9A55-BF0D10C3AE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55142"/>
            <a:ext cx="6531429" cy="2902858"/>
          </a:xfrm>
          <a:prstGeom prst="rect">
            <a:avLst/>
          </a:prstGeom>
        </p:spPr>
      </p:pic>
      <p:pic>
        <p:nvPicPr>
          <p:cNvPr id="23" name="Picture 22" descr="Graphical user interface, chart, line chart, scatter chart&#10;&#10;Description automatically generated">
            <a:extLst>
              <a:ext uri="{FF2B5EF4-FFF2-40B4-BE49-F238E27FC236}">
                <a16:creationId xmlns:a16="http://schemas.microsoft.com/office/drawing/2014/main" id="{F36569F2-17AB-4C22-8583-523E8C3BA3E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2971" y="3655509"/>
            <a:ext cx="6096000" cy="1625600"/>
          </a:xfrm>
          <a:prstGeom prst="rect">
            <a:avLst/>
          </a:prstGeom>
        </p:spPr>
      </p:pic>
      <p:pic>
        <p:nvPicPr>
          <p:cNvPr id="25" name="Picture 24" descr="Chart, line chart&#10;&#10;Description automatically generated">
            <a:extLst>
              <a:ext uri="{FF2B5EF4-FFF2-40B4-BE49-F238E27FC236}">
                <a16:creationId xmlns:a16="http://schemas.microsoft.com/office/drawing/2014/main" id="{4DC11BDB-A388-4E37-8906-3E68939E9F3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2971" y="5232400"/>
            <a:ext cx="6096001" cy="16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139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7B025-85A2-4593-98E0-AA715991C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358951" cy="1790246"/>
          </a:xfrm>
        </p:spPr>
        <p:txBody>
          <a:bodyPr/>
          <a:lstStyle/>
          <a:p>
            <a:r>
              <a:rPr lang="en-US" dirty="0"/>
              <a:t>Storm 7: 1993280-1993286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B03E16C-F9EC-4936-89C3-73D7A45324E0}"/>
              </a:ext>
            </a:extLst>
          </p:cNvPr>
          <p:cNvSpPr txBox="1">
            <a:spLocks/>
          </p:cNvSpPr>
          <p:nvPr/>
        </p:nvSpPr>
        <p:spPr>
          <a:xfrm>
            <a:off x="838200" y="1965584"/>
            <a:ext cx="336093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Storm type 2</a:t>
            </a:r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134D6685-17A0-41AC-A8F2-D23EEB1CE9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55143"/>
            <a:ext cx="6531429" cy="2902858"/>
          </a:xfrm>
          <a:prstGeom prst="rect">
            <a:avLst/>
          </a:prstGeom>
        </p:spPr>
      </p:pic>
      <p:pic>
        <p:nvPicPr>
          <p:cNvPr id="17" name="Picture 16" descr="Graphical user interface&#10;&#10;Description automatically generated">
            <a:extLst>
              <a:ext uri="{FF2B5EF4-FFF2-40B4-BE49-F238E27FC236}">
                <a16:creationId xmlns:a16="http://schemas.microsoft.com/office/drawing/2014/main" id="{3F37C6CD-CB1B-4F98-B50B-D5D68F1884B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75" t="7525" r="7758" b="5536"/>
          <a:stretch/>
        </p:blipFill>
        <p:spPr>
          <a:xfrm>
            <a:off x="6463006" y="0"/>
            <a:ext cx="5198457" cy="1852108"/>
          </a:xfrm>
          <a:prstGeom prst="rect">
            <a:avLst/>
          </a:prstGeom>
        </p:spPr>
      </p:pic>
      <p:pic>
        <p:nvPicPr>
          <p:cNvPr id="19" name="Picture 18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95025976-0B08-40EF-8422-DFA38649421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75" t="7067" r="8010" b="4617"/>
          <a:stretch/>
        </p:blipFill>
        <p:spPr>
          <a:xfrm>
            <a:off x="6463005" y="1861634"/>
            <a:ext cx="5198457" cy="1790246"/>
          </a:xfrm>
          <a:prstGeom prst="rect">
            <a:avLst/>
          </a:prstGeom>
        </p:spPr>
      </p:pic>
      <p:pic>
        <p:nvPicPr>
          <p:cNvPr id="25" name="Picture 24" descr="Chart, line chart, scatter chart&#10;&#10;Description automatically generated">
            <a:extLst>
              <a:ext uri="{FF2B5EF4-FFF2-40B4-BE49-F238E27FC236}">
                <a16:creationId xmlns:a16="http://schemas.microsoft.com/office/drawing/2014/main" id="{024454F8-609A-4364-8F25-FD801DDA2FB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606797"/>
            <a:ext cx="6096002" cy="1625601"/>
          </a:xfrm>
          <a:prstGeom prst="rect">
            <a:avLst/>
          </a:prstGeom>
        </p:spPr>
      </p:pic>
      <p:pic>
        <p:nvPicPr>
          <p:cNvPr id="27" name="Picture 26" descr="Chart, line chart&#10;&#10;Description automatically generated">
            <a:extLst>
              <a:ext uri="{FF2B5EF4-FFF2-40B4-BE49-F238E27FC236}">
                <a16:creationId xmlns:a16="http://schemas.microsoft.com/office/drawing/2014/main" id="{17B2BB19-48B8-466A-B8CF-FD10189752D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212699"/>
            <a:ext cx="6096003" cy="1625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221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7B025-85A2-4593-98E0-AA715991C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368282" cy="1948867"/>
          </a:xfrm>
        </p:spPr>
        <p:txBody>
          <a:bodyPr/>
          <a:lstStyle/>
          <a:p>
            <a:r>
              <a:rPr lang="en-US" dirty="0"/>
              <a:t>Storm 8: 1993306-1993312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B03E16C-F9EC-4936-89C3-73D7A45324E0}"/>
              </a:ext>
            </a:extLst>
          </p:cNvPr>
          <p:cNvSpPr txBox="1">
            <a:spLocks/>
          </p:cNvSpPr>
          <p:nvPr/>
        </p:nvSpPr>
        <p:spPr>
          <a:xfrm>
            <a:off x="838200" y="2052427"/>
            <a:ext cx="336093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No microbursts before main phase</a:t>
            </a:r>
          </a:p>
          <a:p>
            <a:r>
              <a:rPr lang="en-US" dirty="0"/>
              <a:t>Storm type 1</a:t>
            </a:r>
          </a:p>
        </p:txBody>
      </p: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EAEC8FB2-7CB5-4AB9-B31C-C50D5E3412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75" t="7984" r="8010" b="5995"/>
          <a:stretch/>
        </p:blipFill>
        <p:spPr>
          <a:xfrm>
            <a:off x="6463005" y="0"/>
            <a:ext cx="5198458" cy="1852109"/>
          </a:xfrm>
          <a:prstGeom prst="rect">
            <a:avLst/>
          </a:prstGeom>
        </p:spPr>
      </p:pic>
      <p:pic>
        <p:nvPicPr>
          <p:cNvPr id="19" name="Picture 18" descr="Chart, scatter chart&#10;&#10;Description automatically generated">
            <a:extLst>
              <a:ext uri="{FF2B5EF4-FFF2-40B4-BE49-F238E27FC236}">
                <a16:creationId xmlns:a16="http://schemas.microsoft.com/office/drawing/2014/main" id="{D9016F9D-21DA-4529-A4E1-6E421782C9B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8" t="7525" r="8394" b="5536"/>
          <a:stretch/>
        </p:blipFill>
        <p:spPr>
          <a:xfrm>
            <a:off x="6391471" y="1827755"/>
            <a:ext cx="5269992" cy="1852109"/>
          </a:xfrm>
          <a:prstGeom prst="rect">
            <a:avLst/>
          </a:prstGeom>
        </p:spPr>
      </p:pic>
      <p:pic>
        <p:nvPicPr>
          <p:cNvPr id="21" name="Picture 20" descr="Chart, histogram&#10;&#10;Description automatically generated">
            <a:extLst>
              <a:ext uri="{FF2B5EF4-FFF2-40B4-BE49-F238E27FC236}">
                <a16:creationId xmlns:a16="http://schemas.microsoft.com/office/drawing/2014/main" id="{B2A95713-AC57-4189-B61E-FED2CFDB03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55142"/>
            <a:ext cx="6531429" cy="2902858"/>
          </a:xfrm>
          <a:prstGeom prst="rect">
            <a:avLst/>
          </a:prstGeom>
        </p:spPr>
      </p:pic>
      <p:pic>
        <p:nvPicPr>
          <p:cNvPr id="23" name="Picture 22" descr="Graphical user interface, chart, scatter chart&#10;&#10;Description automatically generated">
            <a:extLst>
              <a:ext uri="{FF2B5EF4-FFF2-40B4-BE49-F238E27FC236}">
                <a16:creationId xmlns:a16="http://schemas.microsoft.com/office/drawing/2014/main" id="{CAFCA241-92C9-4618-AC4C-797B8464B41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2970" y="3643332"/>
            <a:ext cx="6139029" cy="1625601"/>
          </a:xfrm>
          <a:prstGeom prst="rect">
            <a:avLst/>
          </a:prstGeom>
        </p:spPr>
      </p:pic>
      <p:pic>
        <p:nvPicPr>
          <p:cNvPr id="25" name="Picture 24" descr="Chart, scatter chart&#10;&#10;Description automatically generated">
            <a:extLst>
              <a:ext uri="{FF2B5EF4-FFF2-40B4-BE49-F238E27FC236}">
                <a16:creationId xmlns:a16="http://schemas.microsoft.com/office/drawing/2014/main" id="{D94A1791-7938-4660-9D93-EEAB16CA4DA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4484" y="5232399"/>
            <a:ext cx="6117515" cy="16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608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513</TotalTime>
  <Words>94</Words>
  <Application>Microsoft Office PowerPoint</Application>
  <PresentationFormat>Widescreen</PresentationFormat>
  <Paragraphs>30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Microburst Isotropy vs Background Isotropy</vt:lpstr>
      <vt:lpstr>Storm 1: 1993047-1993053</vt:lpstr>
      <vt:lpstr>Storm 2: 1993067-1993069</vt:lpstr>
      <vt:lpstr>Storm 3: 1993070-1993071</vt:lpstr>
      <vt:lpstr>Storm 4: 1993093-1993099</vt:lpstr>
      <vt:lpstr>Storm 5: 1993127-1993133</vt:lpstr>
      <vt:lpstr>Storm 6: 1993254-1993260</vt:lpstr>
      <vt:lpstr>Storm 7: 1993280-1993286</vt:lpstr>
      <vt:lpstr>Storm 8: 1993306-1993312</vt:lpstr>
      <vt:lpstr>Storm 9: 1993335-1993340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Indices vs (contd)</dc:title>
  <dc:creator>Conrad Meyer-reed</dc:creator>
  <cp:lastModifiedBy>Conrad Meyer-reed</cp:lastModifiedBy>
  <cp:revision>25</cp:revision>
  <dcterms:created xsi:type="dcterms:W3CDTF">2021-04-14T23:21:30Z</dcterms:created>
  <dcterms:modified xsi:type="dcterms:W3CDTF">2021-05-14T21:51:26Z</dcterms:modified>
</cp:coreProperties>
</file>