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E6FE-0DA1-4702-BF37-C5845835A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16BDF-7DBE-4C24-BE37-947379A81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B1568-D97F-4DFE-8A33-C87D2121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F913-C400-4BE1-AAB3-DAD50A59A507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14423-690A-4041-A91F-AC490161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537B-E465-41CF-B617-88115B2F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228A-0FD7-4B76-B40B-25864DA2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9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6CC1-E7FD-4617-BC6D-83AEFDA1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E35ED-C958-4B8E-992E-508A85070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440BD-E5D1-448C-B74E-EA5B18EC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F913-C400-4BE1-AAB3-DAD50A59A507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B2E6D-2D15-4B68-A035-423A79E3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2051-8A57-4838-9267-70550C7F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228A-0FD7-4B76-B40B-25864DA2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0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06B2E-C601-4987-931A-85E4650C7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AB200-DF71-4BC6-A38F-145595013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ABA2E-9E0E-4C6F-9216-34887532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F913-C400-4BE1-AAB3-DAD50A59A507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6EFC2-15AE-4112-B36B-C213FF61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062B7-C065-42C6-9225-B4C4C38C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228A-0FD7-4B76-B40B-25864DA2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9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04AB-0FE5-4778-B597-3ED60A59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7233-3C2E-4B16-B19D-519BC5395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89213-2791-442D-ADF5-E0F6F367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F913-C400-4BE1-AAB3-DAD50A59A507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9821D-943C-4633-B25B-293A099C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58EDD-AFFA-4189-98FA-DDD231C9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228A-0FD7-4B76-B40B-25864DA2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7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DBF6-46B5-45E1-BFC9-E6A2E8E8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44771-8DF0-4487-8559-F2051846D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1692E-2369-4DAF-9C82-4A2AFD43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F913-C400-4BE1-AAB3-DAD50A59A507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7E138-CE4E-4672-B750-9C6BD574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7FED0-22A5-42C3-BF9C-BF062D62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228A-0FD7-4B76-B40B-25864DA2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7C8A-CB6A-438B-81D3-E7D10A85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F17A5-2E3A-4406-B029-A11563337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01F40-9AE9-4B73-A897-771121CD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69B7D-5AE3-40D4-9E08-EED06B96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F913-C400-4BE1-AAB3-DAD50A59A507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B2232-3007-46A4-A3E9-C4837580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B0C48-1908-4B44-9C7B-31FC14C2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228A-0FD7-4B76-B40B-25864DA2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4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A89A-1B64-446B-B9D9-A5047AF7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80068-219D-4D03-93AC-3BAC25D65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3EC2E-F2AD-41ED-80AF-2BD3BF7E1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929A0-48B3-45AA-8E28-7B265F7EC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EEA9D-4920-409B-A0BB-D15BA5A3B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77BE9B-6969-4465-BE57-050EEBAB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F913-C400-4BE1-AAB3-DAD50A59A507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0327E9-D6FF-41E1-8CFB-9AFAABC5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2C4C4-6BD8-4CC5-83B4-E4356825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228A-0FD7-4B76-B40B-25864DA2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8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5FA6-1B32-4EC1-9D9B-0F577739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2CE6A-06F5-4E70-A23C-70A864CD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F913-C400-4BE1-AAB3-DAD50A59A507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EACA6-CFEA-43B5-9AA0-DC51092E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270BA-FC3E-48D6-AFC0-76EBCCE6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228A-0FD7-4B76-B40B-25864DA2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2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4F9B9-0B5D-40CC-9409-A926F41D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F913-C400-4BE1-AAB3-DAD50A59A507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62AF5-92D2-48DD-BA80-3E0332A5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F7A4C-9A07-4ED0-A5E6-7F0DF4D2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228A-0FD7-4B76-B40B-25864DA2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2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4333-9097-400D-B137-E31CF9856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667B9-343F-4513-A6D5-6E5D2BDF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DF28E-B1A4-4D81-AB1A-D5AD88E69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ED6EA-92AE-4126-B95C-6636FB61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F913-C400-4BE1-AAB3-DAD50A59A507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9BD94-C45C-4FED-9523-D686CB08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1DA6E-79A7-4481-B3C8-1A852CA3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228A-0FD7-4B76-B40B-25864DA2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BD41-0A57-45C9-B8AA-2553B0CC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C2667-73A7-4C03-83C3-0CAAFB669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4CA2A-3C1A-4FB4-B40C-9C250DE75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64633-5951-4613-A871-FDF37252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F913-C400-4BE1-AAB3-DAD50A59A507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F1084-67CC-4951-A515-2132EF3C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D3F1E-5377-481A-8CA4-B7AA9A38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228A-0FD7-4B76-B40B-25864DA2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96157-CC47-4870-BA15-93A9BD5A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377F4-A636-4EEC-B792-3FDBA2554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98007-9233-449D-B8E0-9A181758E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8F913-C400-4BE1-AAB3-DAD50A59A507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8FAC6-6C6A-46C6-8C94-5FE3ABD72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4B29B-A9D3-4BD0-AC39-FC06CCFB8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A228A-0FD7-4B76-B40B-25864DA2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2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18A2-6CDE-4E49-98FA-10BCF54B3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253" y="550416"/>
            <a:ext cx="9528699" cy="872231"/>
          </a:xfrm>
        </p:spPr>
        <p:txBody>
          <a:bodyPr>
            <a:normAutofit fontScale="90000"/>
          </a:bodyPr>
          <a:lstStyle/>
          <a:p>
            <a:r>
              <a:rPr lang="en-US" dirty="0"/>
              <a:t>Microburst Isotropy vs Magnitude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9A15F9F-1EF3-4F8F-8884-79F0DE92B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63" y="1573697"/>
            <a:ext cx="6373994" cy="424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550E-3E15-4D9E-84E2-B5A3838F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797F9-6C4C-4686-872F-1D4831D59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Isotropy vs Magnitude correlation found when observing microbursts during a week period geomagnetic storm must be analyzed to ensure no calculation errors</a:t>
            </a:r>
          </a:p>
          <a:p>
            <a:r>
              <a:rPr lang="en-US" dirty="0"/>
              <a:t>To analyze this correlation, we will break down the calculations for both the microburst isotropies and microburst magnitudes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6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61B6-02B2-4AC9-AFFA-A014CCAA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Isotropy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787F0-A18D-4C0A-A031-A047D8C8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8342"/>
            <a:ext cx="7024319" cy="295856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87CCD1-FE89-4B6F-A86E-5948CD907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129"/>
            <a:ext cx="1256930" cy="3452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Code: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94791A-4DA5-4CD0-8D15-2DBAAAE7AD76}"/>
              </a:ext>
            </a:extLst>
          </p:cNvPr>
          <p:cNvSpPr txBox="1">
            <a:spLocks/>
          </p:cNvSpPr>
          <p:nvPr/>
        </p:nvSpPr>
        <p:spPr>
          <a:xfrm>
            <a:off x="838200" y="5022312"/>
            <a:ext cx="1256930" cy="345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Formula: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6E83AD-9187-4DD2-A4C6-A4DE86ABD0BB}"/>
              </a:ext>
            </a:extLst>
          </p:cNvPr>
          <p:cNvSpPr txBox="1">
            <a:spLocks/>
          </p:cNvSpPr>
          <p:nvPr/>
        </p:nvSpPr>
        <p:spPr>
          <a:xfrm>
            <a:off x="1353102" y="5520894"/>
            <a:ext cx="6823232" cy="56031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Isotropy Index = (lower SSD count) / (higher SSD count)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A297CC-C8BD-4843-BE83-26C761315D78}"/>
              </a:ext>
            </a:extLst>
          </p:cNvPr>
          <p:cNvSpPr/>
          <p:nvPr/>
        </p:nvSpPr>
        <p:spPr>
          <a:xfrm>
            <a:off x="1837676" y="3008339"/>
            <a:ext cx="1162976" cy="152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57E94C-DF7B-4214-B229-6D201C6D10BE}"/>
              </a:ext>
            </a:extLst>
          </p:cNvPr>
          <p:cNvCxnSpPr>
            <a:cxnSpLocks/>
          </p:cNvCxnSpPr>
          <p:nvPr/>
        </p:nvCxnSpPr>
        <p:spPr>
          <a:xfrm>
            <a:off x="2924079" y="3160451"/>
            <a:ext cx="341053" cy="20818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58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02ED-9C67-41E1-ABF7-C4B7D3FC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Magnitude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FFC2E-4DF3-493A-B159-460A2FF78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8342"/>
            <a:ext cx="5946202" cy="310325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DAED7E-95D4-468B-BC78-22D05FF2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129"/>
            <a:ext cx="1256930" cy="3452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Code: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F5C044-DEA4-4332-83AF-2F616FE10CA0}"/>
              </a:ext>
            </a:extLst>
          </p:cNvPr>
          <p:cNvSpPr txBox="1">
            <a:spLocks/>
          </p:cNvSpPr>
          <p:nvPr/>
        </p:nvSpPr>
        <p:spPr>
          <a:xfrm>
            <a:off x="838200" y="5046955"/>
            <a:ext cx="1256930" cy="345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Formula: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1F0C03-DC43-4B2B-A76E-2A56B07ADA1A}"/>
              </a:ext>
            </a:extLst>
          </p:cNvPr>
          <p:cNvSpPr txBox="1">
            <a:spLocks/>
          </p:cNvSpPr>
          <p:nvPr/>
        </p:nvSpPr>
        <p:spPr>
          <a:xfrm>
            <a:off x="1353102" y="5520894"/>
            <a:ext cx="6991908" cy="56031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Magnitude  =  (SSDs count sum)  –  (3-sec bin 10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75E82-B1DE-4194-A3BE-641FC238D34E}"/>
              </a:ext>
            </a:extLst>
          </p:cNvPr>
          <p:cNvSpPr/>
          <p:nvPr/>
        </p:nvSpPr>
        <p:spPr>
          <a:xfrm>
            <a:off x="1154096" y="4576439"/>
            <a:ext cx="3142696" cy="186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60E12A-20C1-4852-84BE-675773F4C5AC}"/>
              </a:ext>
            </a:extLst>
          </p:cNvPr>
          <p:cNvCxnSpPr>
            <a:cxnSpLocks/>
          </p:cNvCxnSpPr>
          <p:nvPr/>
        </p:nvCxnSpPr>
        <p:spPr>
          <a:xfrm>
            <a:off x="3744718" y="4769528"/>
            <a:ext cx="133165" cy="6702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05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Microburst Isotropy vs Magnitude</vt:lpstr>
      <vt:lpstr>Correlation Check</vt:lpstr>
      <vt:lpstr>Microburst Isotropy</vt:lpstr>
      <vt:lpstr>Microburst Magnitude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Microburst Isotropy vs Magnitude</dc:title>
  <dc:creator>Conrad Meyer-reed</dc:creator>
  <cp:lastModifiedBy>Conrad Meyer-reed</cp:lastModifiedBy>
  <cp:revision>8</cp:revision>
  <dcterms:created xsi:type="dcterms:W3CDTF">2021-01-18T21:28:31Z</dcterms:created>
  <dcterms:modified xsi:type="dcterms:W3CDTF">2021-05-14T21:51:22Z</dcterms:modified>
</cp:coreProperties>
</file>