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DF8-19FA-490F-BCBD-209F02EC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CEEB-5499-47E7-9981-D6244D844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7786-57DD-4B33-8305-DB19782B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092C-8E06-4911-9A2E-9B209CFF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C98D-906A-4703-9A2B-5B9F30F0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C533-9257-4847-89E4-B6DABEA4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1F310-55AD-413C-A98F-463663D2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C141-C377-44A4-95D3-4B9DF520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C34-65D2-4290-9B8D-8D0D7854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6E2F-E635-49E4-A8E6-956EE517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F6020-1080-4345-AD3B-53066BF1A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13141-6A0B-4622-9DEC-503D5116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B2CA-81AE-4CCF-818A-B28AF59E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B90B-2A85-4B56-A9C6-0BE13EEE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082A-3A25-4F05-A08F-5FE8933F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A1D7-7673-42C0-9C18-841EB774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F600-7C8E-4B9A-8053-DD9A9AF7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7641-03CD-4E9C-B15B-68275450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25D2-4BA8-4011-A612-084BA965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5EB6-11D1-4BA4-BDEA-C0044BAB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DE2B-F596-4813-9490-EC145CFE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4FE9-1CE8-4535-A035-B53723D7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07B9-BD15-4340-8BEE-813EBA9F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04BA-BD72-4490-A4EF-0B5A1FBE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764B-2500-409A-8E15-7373F11C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E46F-7165-4446-9D93-AF9F68A4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8A58-D97D-4A0E-AA61-17FC13A0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AFBB4-C378-4F08-8776-F98FF30B2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CF527-70F9-4AA8-8671-D3AD6B64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C79C6-5EE6-45A6-AE59-03F15F4B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70F2E-460F-438F-995A-7A7CA7A5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58D-ED97-42B2-AC3B-B5119D8A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B2D9-68CB-4474-BCD1-86EBAAD0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8F270-27E5-43CF-9E78-7854B2087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98E3-66FC-4A91-BDD3-1DD565C84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EEE39-7114-4BB4-BAA6-AE4563436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B9371-88DD-4567-81B0-C84516EB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E80BE-EDF5-4AD7-B7E4-88BF77C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46DD1-346D-4E2D-96DD-A0979DA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A9E5-1940-4F9F-B245-0B6428EA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7D8F4-ECC9-4A84-B57F-38010634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A4896-4B5C-4A26-A427-3EA6FA68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7CB5-89EA-43C0-AFD4-13B2ED0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B1110-7BAD-4329-89C9-EE9774A2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B18BB-AEB0-435C-BF83-6C6CCA0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A00BA-E1A1-4512-9D74-99D66AAD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167B-3DCA-4688-84FB-26B465EB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8EE5-0595-4180-94B9-E468C9EE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6867A-0437-4FB6-A1BD-B6508795A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60620-8179-443D-95A0-C5A0208B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E94B-3846-49F0-945B-5507A6D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BCB9-C15C-4588-AF34-5BB0F978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C1EB-5BF1-4737-BEE4-00AE8514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3D07-7A02-431E-BFE7-760B6E4B4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7DE20-F25B-45DC-B34E-2A66922E7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9A6D-ED12-4BEF-8121-A7307299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D04E-D1FB-4702-8034-75A22076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A73D-2E22-42C6-8399-1523B132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FF7FE-229F-4C75-BCBE-E45DF948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516F-8A6E-4D75-B180-ACEB94AC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A0C-8634-4EBC-8B8F-35C8D4D3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68A7-871F-45A2-A8EE-92BD6DC7D99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3F47-1626-4A56-A340-F9277ACE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3235-5A25-4C16-987E-A524477E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D020-1F05-4286-A9EB-F88BA1E2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CB1-DA98-4A1D-BB1A-1834087AB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686"/>
            <a:ext cx="9144000" cy="917683"/>
          </a:xfrm>
        </p:spPr>
        <p:txBody>
          <a:bodyPr/>
          <a:lstStyle/>
          <a:p>
            <a:r>
              <a:rPr lang="en-US" dirty="0"/>
              <a:t>Research Poster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08284-2F28-406E-8283-99443E98F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369"/>
            <a:ext cx="9144000" cy="748020"/>
          </a:xfrm>
        </p:spPr>
        <p:txBody>
          <a:bodyPr/>
          <a:lstStyle/>
          <a:p>
            <a:r>
              <a:rPr lang="en-US" dirty="0"/>
              <a:t>Conrad Meyer-Reed</a:t>
            </a:r>
          </a:p>
        </p:txBody>
      </p:sp>
    </p:spTree>
    <p:extLst>
      <p:ext uri="{BB962C8B-B14F-4D97-AF65-F5344CB8AC3E}">
        <p14:creationId xmlns:p14="http://schemas.microsoft.com/office/powerpoint/2010/main" val="13562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26CF-0FE3-420E-87F5-19759C4F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2881-9559-445E-A4AF-EE1FAABB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21" y="1794013"/>
            <a:ext cx="5502918" cy="25995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1) AE/</a:t>
            </a:r>
            <a:r>
              <a:rPr lang="en-US" sz="2000" dirty="0" err="1"/>
              <a:t>Dst</a:t>
            </a:r>
            <a:r>
              <a:rPr lang="en-US" sz="2000" dirty="0"/>
              <a:t> vs Microburst Occurrences</a:t>
            </a:r>
          </a:p>
          <a:p>
            <a:pPr marL="800100" lvl="1" indent="-342900">
              <a:buAutoNum type="alphaLcParenR"/>
            </a:pPr>
            <a:r>
              <a:rPr lang="en-US" sz="1600" dirty="0"/>
              <a:t>8 largest storms (&lt;100nT) in 1993 were studied to determine correlations between AE/</a:t>
            </a:r>
            <a:r>
              <a:rPr lang="en-US" sz="1600" dirty="0" err="1"/>
              <a:t>Dst</a:t>
            </a:r>
            <a:r>
              <a:rPr lang="en-US" sz="1600" dirty="0"/>
              <a:t> indices and microburst occurrences</a:t>
            </a:r>
          </a:p>
          <a:p>
            <a:pPr marL="800100" lvl="1" indent="-342900">
              <a:buAutoNum type="alphaLcParenR"/>
            </a:pPr>
            <a:r>
              <a:rPr lang="en-US" sz="1600" dirty="0"/>
              <a:t>By plotting AE vs MB Occurrence during these storms, a correlation can be found</a:t>
            </a:r>
          </a:p>
          <a:p>
            <a:pPr marL="800100" lvl="1" indent="-342900">
              <a:buAutoNum type="alphaLcParenR"/>
            </a:pPr>
            <a:r>
              <a:rPr lang="en-US" sz="1600" dirty="0"/>
              <a:t>The same can be done for </a:t>
            </a:r>
            <a:r>
              <a:rPr lang="en-US" sz="1600" dirty="0" err="1"/>
              <a:t>Dst</a:t>
            </a:r>
            <a:r>
              <a:rPr lang="en-US" sz="1600" dirty="0"/>
              <a:t> indices after splitting into three categories:</a:t>
            </a:r>
          </a:p>
          <a:p>
            <a:pPr marL="1257300" lvl="2" indent="-342900">
              <a:buAutoNum type="alphaLcParenR"/>
            </a:pPr>
            <a:r>
              <a:rPr lang="en-US" sz="1200" dirty="0"/>
              <a:t>Pre-storm Phase</a:t>
            </a:r>
          </a:p>
          <a:p>
            <a:pPr marL="1257300" lvl="2" indent="-342900">
              <a:buAutoNum type="alphaLcParenR"/>
            </a:pPr>
            <a:r>
              <a:rPr lang="en-US" sz="1200" dirty="0"/>
              <a:t>Main Phase</a:t>
            </a:r>
          </a:p>
          <a:p>
            <a:pPr marL="1257300" lvl="2" indent="-342900">
              <a:buAutoNum type="alphaLcParenR"/>
            </a:pPr>
            <a:r>
              <a:rPr lang="en-US" sz="1200" dirty="0"/>
              <a:t>Recovery Phase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C33DF9-6DC4-4B97-AD36-E0B20C8E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52441"/>
            <a:ext cx="4772056" cy="17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84B536-C442-4ECA-9B37-2A01EF06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68" y="724020"/>
            <a:ext cx="4772059" cy="17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ABD118A-E21F-4E43-BC1A-E3E62102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69" y="2558782"/>
            <a:ext cx="4772059" cy="17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695F9A-FB09-4F33-8381-2C454482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69" y="4393544"/>
            <a:ext cx="4772058" cy="17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F142-0AB3-436E-BAA8-F27962CA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Study (cont’d)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48246-B200-4D3D-A636-456F8E5853B6}"/>
              </a:ext>
            </a:extLst>
          </p:cNvPr>
          <p:cNvSpPr txBox="1">
            <a:spLocks/>
          </p:cNvSpPr>
          <p:nvPr/>
        </p:nvSpPr>
        <p:spPr>
          <a:xfrm>
            <a:off x="838200" y="1708806"/>
            <a:ext cx="4929313" cy="4784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2) MB vs BG Isotropy Comparisons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By comparing the microburst isotropy with the background isotropy during each of these 8 storms, we can learn more about the electron loss rate during microbursts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(ask Lauren how to proceed)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Ideas: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200" dirty="0"/>
              <a:t>Average the MB/BG isotropies for all 8 storms and plot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200" dirty="0"/>
              <a:t>Figure out better ways of visualizing effects of SSD1 &amp; SSD4 counts on isotropy</a:t>
            </a:r>
          </a:p>
          <a:p>
            <a:pPr marL="1371600" lvl="2" indent="-457200">
              <a:buFont typeface="+mj-lt"/>
              <a:buAutoNum type="alphaLcParenR"/>
            </a:pPr>
            <a:endParaRPr lang="en-US" sz="1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C4F774B-6A2B-4BDE-86E9-2C450583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85" y="1231985"/>
            <a:ext cx="4372602" cy="185325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73B90BD-4BE6-4D14-8F48-1D8B80B9F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47" y="3303810"/>
            <a:ext cx="4372602" cy="18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C9F8-2B95-4182-81EE-F2C531F2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21EF-02DA-4569-B91C-A8E42B43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7089" cy="4341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3) MB Isotropy vs Parameters: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Now we can conduct a statistical analysis to find correlations between microburst isotropy and temporal/spatial parameters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To understand how these patterns differ from the background electron counts, we have also plotted background isotropies vs these parameters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The next step is to find a way to conduct a mathematical analysis of the MB Iso Plots vs the BG Iso Plots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200" dirty="0"/>
              <a:t>Ratio between the two plots (already tried)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sz="1000" dirty="0"/>
              <a:t>Zeros skew results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200" dirty="0"/>
              <a:t>Dial plot (next page)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200" dirty="0"/>
              <a:t>Ratio between MB vs Total (MB+BG)?</a:t>
            </a:r>
          </a:p>
          <a:p>
            <a:pPr marL="1371600" lvl="2" indent="-457200">
              <a:buFont typeface="+mj-lt"/>
              <a:buAutoNum type="alphaLcParenR"/>
            </a:pPr>
            <a:endParaRPr lang="en-US" sz="1200" dirty="0"/>
          </a:p>
          <a:p>
            <a:pPr marL="914400" lvl="1" indent="-457200">
              <a:buFont typeface="+mj-lt"/>
              <a:buAutoNum type="alphaLcParenR"/>
            </a:pPr>
            <a:endParaRPr lang="en-US" sz="1600" dirty="0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CADB33F-BEC2-4D30-AA72-C8586A48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7" y="747838"/>
            <a:ext cx="2605320" cy="279806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419E96E-D848-4D72-9562-3A782B0D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55" y="3928612"/>
            <a:ext cx="2605319" cy="28016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0D20BB-EEC8-4001-919C-2C7EC7446777}"/>
              </a:ext>
            </a:extLst>
          </p:cNvPr>
          <p:cNvSpPr txBox="1">
            <a:spLocks/>
          </p:cNvSpPr>
          <p:nvPr/>
        </p:nvSpPr>
        <p:spPr>
          <a:xfrm>
            <a:off x="7291081" y="365125"/>
            <a:ext cx="2394457" cy="434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a) Microburst</a:t>
            </a:r>
          </a:p>
          <a:p>
            <a:pPr marL="342900" indent="-342900">
              <a:buAutoNum type="alphaLcParenR"/>
            </a:pPr>
            <a:endParaRPr lang="en-US" sz="2000" dirty="0"/>
          </a:p>
          <a:p>
            <a:pPr marL="342900" indent="-342900">
              <a:buAutoNum type="alphaLcParenR"/>
            </a:pPr>
            <a:endParaRPr lang="en-US" sz="2000" dirty="0"/>
          </a:p>
          <a:p>
            <a:pPr marL="342900" indent="-342900">
              <a:buAutoNum type="alphaLcParenR"/>
            </a:pPr>
            <a:endParaRPr lang="en-US" sz="2000" dirty="0"/>
          </a:p>
          <a:p>
            <a:pPr marL="342900" indent="-342900">
              <a:buAutoNum type="alphaLcParenR"/>
            </a:pPr>
            <a:endParaRPr lang="en-US" sz="2000" dirty="0"/>
          </a:p>
          <a:p>
            <a:pPr marL="342900" indent="-342900">
              <a:buAutoNum type="alphaLcParenR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b) Background</a:t>
            </a:r>
          </a:p>
        </p:txBody>
      </p:sp>
    </p:spTree>
    <p:extLst>
      <p:ext uri="{BB962C8B-B14F-4D97-AF65-F5344CB8AC3E}">
        <p14:creationId xmlns:p14="http://schemas.microsoft.com/office/powerpoint/2010/main" val="26551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C9F8-2B95-4182-81EE-F2C531F2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(cont’d)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14EA5F-9501-42AF-8587-F903ECDB7935}"/>
              </a:ext>
            </a:extLst>
          </p:cNvPr>
          <p:cNvSpPr txBox="1">
            <a:spLocks/>
          </p:cNvSpPr>
          <p:nvPr/>
        </p:nvSpPr>
        <p:spPr>
          <a:xfrm>
            <a:off x="1022577" y="1823669"/>
            <a:ext cx="4135016" cy="149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4) MB Magnitude vs Parameters: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C1A11B5-0F1A-4357-B05B-6DA31DA4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18" y="2571704"/>
            <a:ext cx="2518486" cy="27015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F7D66C-72A0-45D8-85E2-52953146C8FA}"/>
              </a:ext>
            </a:extLst>
          </p:cNvPr>
          <p:cNvSpPr txBox="1">
            <a:spLocks/>
          </p:cNvSpPr>
          <p:nvPr/>
        </p:nvSpPr>
        <p:spPr>
          <a:xfrm>
            <a:off x="5578301" y="1823668"/>
            <a:ext cx="3148449" cy="149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5) Dial plot of isotropies vs MLT/L-Shell (?)</a:t>
            </a:r>
          </a:p>
        </p:txBody>
      </p:sp>
    </p:spTree>
    <p:extLst>
      <p:ext uri="{BB962C8B-B14F-4D97-AF65-F5344CB8AC3E}">
        <p14:creationId xmlns:p14="http://schemas.microsoft.com/office/powerpoint/2010/main" val="363669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272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Research Poster</vt:lpstr>
      <vt:lpstr>Event Study</vt:lpstr>
      <vt:lpstr>Event Study (cont’d)</vt:lpstr>
      <vt:lpstr>Statistical Analysis</vt:lpstr>
      <vt:lpstr>Statistical Analysis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</dc:title>
  <dc:creator>Conrad Meyer-reed</dc:creator>
  <cp:lastModifiedBy>Conrad Meyer-reed</cp:lastModifiedBy>
  <cp:revision>11</cp:revision>
  <dcterms:created xsi:type="dcterms:W3CDTF">2021-03-18T00:46:50Z</dcterms:created>
  <dcterms:modified xsi:type="dcterms:W3CDTF">2021-03-19T22:03:18Z</dcterms:modified>
</cp:coreProperties>
</file>