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66C7-F81A-4E2C-B274-B9F24126F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0B15F-A9FD-44F1-A7CC-0FDCDAD73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5EE9F-A3DE-460D-932F-ADF84DAB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207D-88CE-4252-8EB4-8EE655412B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B242B-189A-4F79-8E83-231FD98D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31D33-F664-4A04-B754-23E9780A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0AC3-1F66-42B4-B242-DB2AAE316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9737-B098-48C9-B7AD-C8115B29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4620D-7B4A-4A81-BF27-5BDA04FAD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03890-469B-453E-B778-55EB70D0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207D-88CE-4252-8EB4-8EE655412B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652E2-ED01-450C-B021-0334B0AB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39CC0-460E-4E64-BC71-5F4094B5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0AC3-1F66-42B4-B242-DB2AAE316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3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EA5A6-6F64-45C7-A5C4-E26B3B455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C6C57-46D5-4518-A94E-2ABBEA9C7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BB622-2B8F-41C7-9106-CE5518A0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207D-88CE-4252-8EB4-8EE655412B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394EE-0A67-4890-9342-3E11D929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0BCAE-B2CA-432B-B625-A398A934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0AC3-1F66-42B4-B242-DB2AAE316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5D55-2FC2-4E7A-8D59-04E3B256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0621F-D1A6-429A-8FE9-7C7845C6B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F173B-01B6-405F-B063-BBEF3845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207D-88CE-4252-8EB4-8EE655412B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BB7D-161A-411C-875E-49E98A59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06EE7-96BA-4B81-8854-015C68D2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0AC3-1F66-42B4-B242-DB2AAE316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0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B502-B812-4790-9FC4-CB0CFAFA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92EE1-0819-48D6-990E-CE10EBDD2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A1EFC-9B70-4E99-AD52-DBA7853C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207D-88CE-4252-8EB4-8EE655412B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58A6F-C8F4-4515-9D75-978212BB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6A0A7-DA82-4CEE-B2BE-5A21AACB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0AC3-1F66-42B4-B242-DB2AAE316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2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65C6-1CB1-47F5-81B0-B6C2F880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6A09B-F578-4206-A0A7-DEDD6C2C7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8FD4B-FFE5-4251-BC5B-7CB8B6A1B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C1799-E557-4771-A4C0-29745886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207D-88CE-4252-8EB4-8EE655412B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BAC82-E7F0-4571-880C-8DB99CB6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FABF-F1B1-431E-B415-8577BC6A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0AC3-1F66-42B4-B242-DB2AAE316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6A0D-6D35-4D8A-984A-7AED1980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F624D-70F9-4061-AFA1-ABF352784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74598-BF1E-472F-BDD1-F8B59EB03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3BE680-0DAD-488B-BC66-4AE8760B1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619FE-D3F5-409E-A39E-18B804342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1EFC86-4315-4900-9C0C-35DB70D7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207D-88CE-4252-8EB4-8EE655412B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17310-61E7-42FF-B8D1-1BE7103E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AF2F1-A127-43DE-B535-0F8C47DB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0AC3-1F66-42B4-B242-DB2AAE316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5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2148-6CB7-4D2F-AACC-94ACB9B7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A3717-280F-4051-9210-16C77676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207D-88CE-4252-8EB4-8EE655412B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B58FA-F637-4DCB-B4C9-E427E1D7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EABD1-45CE-449C-9253-CE3E3697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0AC3-1F66-42B4-B242-DB2AAE316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70816-0642-408B-9D53-EDF85D1B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207D-88CE-4252-8EB4-8EE655412B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50A50-1185-4E9F-9A0F-F422D110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E2F69-683B-4D66-9A8A-90DEB5F6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0AC3-1F66-42B4-B242-DB2AAE316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8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31C6-938A-4495-86ED-B8EEB2531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4CFE0-AA2C-44A1-993F-FC2B0ABB0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21F8E-24B3-4134-9FB8-8E11F8451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B23E6-5BCB-4006-BDE9-5C45D495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207D-88CE-4252-8EB4-8EE655412B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B6191-7EA5-44E7-B4CB-B77490A9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7485B-F517-4280-8901-513986D3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0AC3-1F66-42B4-B242-DB2AAE316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4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2006-A773-4D74-96B7-BCDC8B3F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A3986-890F-4408-8F21-3EB1B1ABA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B6B20-4736-451A-A775-0855594C6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C9068-0C10-4F3F-BEA6-CDC09B4C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207D-88CE-4252-8EB4-8EE655412B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345CE-CDBA-41DD-BD6F-4C11BBA2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5971D-3F30-47F5-AA0E-B94B1F73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0AC3-1F66-42B4-B242-DB2AAE316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B5DB3-FE4F-4263-8832-61D18DAD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BDD51-75D1-42CF-813C-333D56869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828FB-FD7B-44CB-9613-DB287A04E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207D-88CE-4252-8EB4-8EE655412B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DC3E1-7636-4CB3-949D-4B3E27052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BD0F1-C96B-461F-8CD7-898D44155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D0AC3-1F66-42B4-B242-DB2AAE316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6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5EE6-7B7B-4B07-9643-5CD2EB86A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5617"/>
            <a:ext cx="9144000" cy="1008278"/>
          </a:xfrm>
        </p:spPr>
        <p:txBody>
          <a:bodyPr/>
          <a:lstStyle/>
          <a:p>
            <a:r>
              <a:rPr lang="en-US" dirty="0"/>
              <a:t>Pitch Angle Rounding</a:t>
            </a:r>
          </a:p>
        </p:txBody>
      </p:sp>
      <p:pic>
        <p:nvPicPr>
          <p:cNvPr id="2050" name="Picture 2" descr="SAMPEX - eoPortal Directory - Satellite Missions">
            <a:extLst>
              <a:ext uri="{FF2B5EF4-FFF2-40B4-BE49-F238E27FC236}">
                <a16:creationId xmlns:a16="http://schemas.microsoft.com/office/drawing/2014/main" id="{45875A45-F94D-460F-801E-68DD915FD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2064"/>
            <a:ext cx="4437135" cy="333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7D6AAD-45FD-47FA-BE6A-A013ED400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864" y="2062064"/>
            <a:ext cx="3266996" cy="333491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79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D655-84B3-40AF-94E7-B92BEEAB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87D0-DE97-41E2-8419-195F44F0D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757"/>
            <a:ext cx="6663431" cy="71104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Odd gaps in the data were noticed surrounding 0.5 and 1.0 (and other) isotropy values</a:t>
            </a:r>
          </a:p>
        </p:txBody>
      </p:sp>
      <p:pic>
        <p:nvPicPr>
          <p:cNvPr id="5" name="Picture 4" descr="Scatter chart&#10;&#10;Description automatically generated">
            <a:extLst>
              <a:ext uri="{FF2B5EF4-FFF2-40B4-BE49-F238E27FC236}">
                <a16:creationId xmlns:a16="http://schemas.microsoft.com/office/drawing/2014/main" id="{B93D2ED6-406E-40F9-9576-A7AD35CE6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92" y="2761862"/>
            <a:ext cx="5874582" cy="3041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43692B-7E75-4DD5-9843-9669DBD07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400" y="2761862"/>
            <a:ext cx="5285510" cy="391987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8D02BA-7FA6-40E9-8911-91FF4E15DE97}"/>
              </a:ext>
            </a:extLst>
          </p:cNvPr>
          <p:cNvSpPr txBox="1">
            <a:spLocks/>
          </p:cNvSpPr>
          <p:nvPr/>
        </p:nvSpPr>
        <p:spPr>
          <a:xfrm>
            <a:off x="5621044" y="3412977"/>
            <a:ext cx="949911" cy="35840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1.0 line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0A0F39-A941-4459-8A34-98564C8109B3}"/>
              </a:ext>
            </a:extLst>
          </p:cNvPr>
          <p:cNvCxnSpPr>
            <a:cxnSpLocks/>
          </p:cNvCxnSpPr>
          <p:nvPr/>
        </p:nvCxnSpPr>
        <p:spPr>
          <a:xfrm flipH="1" flipV="1">
            <a:off x="5137378" y="3054572"/>
            <a:ext cx="483666" cy="4480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408CCE-10BD-4D10-A256-433D8AA2E498}"/>
              </a:ext>
            </a:extLst>
          </p:cNvPr>
          <p:cNvCxnSpPr>
            <a:cxnSpLocks/>
          </p:cNvCxnSpPr>
          <p:nvPr/>
        </p:nvCxnSpPr>
        <p:spPr>
          <a:xfrm flipV="1">
            <a:off x="6570955" y="3123005"/>
            <a:ext cx="667647" cy="3390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B0CE5D-E998-4F8C-A0AB-37AB5FDBC9D4}"/>
              </a:ext>
            </a:extLst>
          </p:cNvPr>
          <p:cNvSpPr txBox="1">
            <a:spLocks/>
          </p:cNvSpPr>
          <p:nvPr/>
        </p:nvSpPr>
        <p:spPr>
          <a:xfrm>
            <a:off x="5516326" y="5345133"/>
            <a:ext cx="949911" cy="35840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0.5 line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B07021-AA96-4BA9-9241-2D083102ED21}"/>
              </a:ext>
            </a:extLst>
          </p:cNvPr>
          <p:cNvCxnSpPr>
            <a:cxnSpLocks/>
          </p:cNvCxnSpPr>
          <p:nvPr/>
        </p:nvCxnSpPr>
        <p:spPr>
          <a:xfrm flipH="1" flipV="1">
            <a:off x="4758431" y="4350058"/>
            <a:ext cx="757895" cy="995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BE1834-0744-48B6-8AFA-EF61AAB362BB}"/>
              </a:ext>
            </a:extLst>
          </p:cNvPr>
          <p:cNvCxnSpPr>
            <a:cxnSpLocks/>
          </p:cNvCxnSpPr>
          <p:nvPr/>
        </p:nvCxnSpPr>
        <p:spPr>
          <a:xfrm flipV="1">
            <a:off x="6448475" y="4766457"/>
            <a:ext cx="605494" cy="599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63EC-8EAA-4EFF-BD40-49035608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47ECB-7631-465C-8D84-9E6C53FCB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35106" cy="111288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2 most likely causes of these lines/gaps:</a:t>
            </a:r>
          </a:p>
          <a:p>
            <a:pPr lvl="1"/>
            <a:r>
              <a:rPr lang="en-US" dirty="0"/>
              <a:t>Instrumentation rounding error</a:t>
            </a:r>
          </a:p>
          <a:p>
            <a:pPr lvl="1"/>
            <a:r>
              <a:rPr lang="en-US" dirty="0"/>
              <a:t>Error in the isotropy calculation code</a:t>
            </a:r>
          </a:p>
          <a:p>
            <a:r>
              <a:rPr lang="en-US" dirty="0"/>
              <a:t>To determine whether there is an issue in the code, the following 3 methods were used: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C39715-6E94-49B6-B035-647DA0FCA9CD}"/>
              </a:ext>
            </a:extLst>
          </p:cNvPr>
          <p:cNvSpPr txBox="1">
            <a:spLocks/>
          </p:cNvSpPr>
          <p:nvPr/>
        </p:nvSpPr>
        <p:spPr>
          <a:xfrm>
            <a:off x="1063468" y="3312920"/>
            <a:ext cx="2789440" cy="40438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1. Integer Calculation: original isotropy calculation code for comparison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78EA19-000A-46A2-B8A8-DC9AA2918EF6}"/>
              </a:ext>
            </a:extLst>
          </p:cNvPr>
          <p:cNvSpPr txBox="1">
            <a:spLocks/>
          </p:cNvSpPr>
          <p:nvPr/>
        </p:nvSpPr>
        <p:spPr>
          <a:xfrm>
            <a:off x="4749923" y="3312919"/>
            <a:ext cx="2692153" cy="40438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2. Float Calculation: float converted isotropy calculation code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9F1C54-EC67-4BA5-8A82-F5852063B6E5}"/>
              </a:ext>
            </a:extLst>
          </p:cNvPr>
          <p:cNvSpPr txBox="1">
            <a:spLocks/>
          </p:cNvSpPr>
          <p:nvPr/>
        </p:nvSpPr>
        <p:spPr>
          <a:xfrm>
            <a:off x="7980286" y="3312919"/>
            <a:ext cx="3463029" cy="404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3. Random Integer Calculation: original isotropy calculation code applied to random data 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233101-7F85-403A-8508-D8F1B3F56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7" r="40242"/>
          <a:stretch/>
        </p:blipFill>
        <p:spPr>
          <a:xfrm>
            <a:off x="838200" y="3717300"/>
            <a:ext cx="3312617" cy="23469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69DABA-D536-48FC-9373-7C3131DE52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995"/>
          <a:stretch/>
        </p:blipFill>
        <p:spPr>
          <a:xfrm>
            <a:off x="7980286" y="3717300"/>
            <a:ext cx="3463028" cy="271011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B29C781-A028-4AEE-BBE9-36F3ACF9788F}"/>
              </a:ext>
            </a:extLst>
          </p:cNvPr>
          <p:cNvSpPr txBox="1">
            <a:spLocks/>
          </p:cNvSpPr>
          <p:nvPr/>
        </p:nvSpPr>
        <p:spPr>
          <a:xfrm>
            <a:off x="7980285" y="3925856"/>
            <a:ext cx="2131381" cy="39165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E8461D-3FA3-4DD7-B1D8-3D6AF3F3D8AD}"/>
              </a:ext>
            </a:extLst>
          </p:cNvPr>
          <p:cNvGrpSpPr/>
          <p:nvPr/>
        </p:nvGrpSpPr>
        <p:grpSpPr>
          <a:xfrm>
            <a:off x="4409242" y="3717300"/>
            <a:ext cx="3312617" cy="2346942"/>
            <a:chOff x="4409242" y="3895826"/>
            <a:chExt cx="3312617" cy="234694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941FBD7-BD5A-4FFF-BE17-9539DE5032C7}"/>
                </a:ext>
              </a:extLst>
            </p:cNvPr>
            <p:cNvGrpSpPr/>
            <p:nvPr/>
          </p:nvGrpSpPr>
          <p:grpSpPr>
            <a:xfrm>
              <a:off x="4409242" y="3895826"/>
              <a:ext cx="3312617" cy="2346942"/>
              <a:chOff x="4409243" y="3717300"/>
              <a:chExt cx="3312617" cy="2346942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34F96F0-FA41-492B-A15D-D91DEB0CDE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876" r="41171"/>
              <a:stretch/>
            </p:blipFill>
            <p:spPr>
              <a:xfrm>
                <a:off x="4409243" y="3717300"/>
                <a:ext cx="3312617" cy="2346942"/>
              </a:xfrm>
              <a:prstGeom prst="rect">
                <a:avLst/>
              </a:prstGeom>
            </p:spPr>
          </p:pic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51989D0-1CD8-4691-B2DC-B966755BEB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1145" y="4694599"/>
                <a:ext cx="127690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CD28C85-D48F-47A8-A9FE-8661F5DC6EB3}"/>
                </a:ext>
              </a:extLst>
            </p:cNvPr>
            <p:cNvCxnSpPr>
              <a:cxnSpLocks/>
            </p:cNvCxnSpPr>
            <p:nvPr/>
          </p:nvCxnSpPr>
          <p:spPr>
            <a:xfrm>
              <a:off x="5541144" y="5276073"/>
              <a:ext cx="127690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24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4133-2F24-46DF-B267-157E9A05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750212-D8B0-4315-B7AD-02CADE6B9C5C}"/>
              </a:ext>
            </a:extLst>
          </p:cNvPr>
          <p:cNvSpPr txBox="1">
            <a:spLocks/>
          </p:cNvSpPr>
          <p:nvPr/>
        </p:nvSpPr>
        <p:spPr>
          <a:xfrm>
            <a:off x="488368" y="1784748"/>
            <a:ext cx="2789440" cy="40438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1. Integer Calculation: original isotropy calculation code for comparison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881AA9-9382-4DC7-9BDB-E3AE1EDB642D}"/>
              </a:ext>
            </a:extLst>
          </p:cNvPr>
          <p:cNvSpPr txBox="1">
            <a:spLocks/>
          </p:cNvSpPr>
          <p:nvPr/>
        </p:nvSpPr>
        <p:spPr>
          <a:xfrm>
            <a:off x="5877515" y="271065"/>
            <a:ext cx="2692153" cy="40438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2. Float Calculation: float converted isotropy calculation code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46F4A8-8CC4-415B-A89C-FFE93C0A0046}"/>
              </a:ext>
            </a:extLst>
          </p:cNvPr>
          <p:cNvSpPr txBox="1">
            <a:spLocks/>
          </p:cNvSpPr>
          <p:nvPr/>
        </p:nvSpPr>
        <p:spPr>
          <a:xfrm>
            <a:off x="5917744" y="3578842"/>
            <a:ext cx="3463029" cy="404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3. Random Integer Calculation: original isotropy calculation code applied to random data set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58FDF5-82DA-4B0B-A6EA-5425FAE9F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14" y="2244844"/>
            <a:ext cx="5128963" cy="266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BE500E-4229-43CE-872A-3319F932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039" y="686152"/>
            <a:ext cx="5128962" cy="266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1A0B450-83C1-41BF-A5CE-9B5577F0F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187" y="3983225"/>
            <a:ext cx="5128962" cy="266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0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0DB1-4CBC-45BD-9EDF-B91E3794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7A5CB-4E7D-4C91-88BD-147AA7724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4903" cy="2065240"/>
          </a:xfrm>
        </p:spPr>
        <p:txBody>
          <a:bodyPr/>
          <a:lstStyle/>
          <a:p>
            <a:r>
              <a:rPr lang="en-US" dirty="0"/>
              <a:t>Count rounding appears to be caused by the spacecraft instruments and not related to our code</a:t>
            </a:r>
          </a:p>
        </p:txBody>
      </p:sp>
    </p:spTree>
    <p:extLst>
      <p:ext uri="{BB962C8B-B14F-4D97-AF65-F5344CB8AC3E}">
        <p14:creationId xmlns:p14="http://schemas.microsoft.com/office/powerpoint/2010/main" val="60141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157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Pitch Angle Rounding</vt:lpstr>
      <vt:lpstr>Data Gaps</vt:lpstr>
      <vt:lpstr>Data Gap Analysis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Angle Rounding</dc:title>
  <dc:creator>Conrad Meyer-reed</dc:creator>
  <cp:lastModifiedBy>Conrad Meyer-reed</cp:lastModifiedBy>
  <cp:revision>7</cp:revision>
  <dcterms:created xsi:type="dcterms:W3CDTF">2020-12-03T21:00:23Z</dcterms:created>
  <dcterms:modified xsi:type="dcterms:W3CDTF">2021-01-18T21:27:53Z</dcterms:modified>
</cp:coreProperties>
</file>