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59" r:id="rId5"/>
    <p:sldId id="260" r:id="rId6"/>
    <p:sldId id="264" r:id="rId7"/>
    <p:sldId id="266" r:id="rId8"/>
    <p:sldId id="265" r:id="rId9"/>
    <p:sldId id="263" r:id="rId10"/>
    <p:sldId id="257" r:id="rId11"/>
    <p:sldId id="261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4F0C5-159F-4A33-BB54-3E9204840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E7E8E4-0B0B-4B69-AD71-295F5F359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10AA2-259A-443C-9C5F-26FECC032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FCBC-9B68-4ACD-8DD1-A95F477831F0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4FA07-51C4-4593-BF8B-8D221CC01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A4491-8A58-4622-BD29-AA516764F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6FF9-6B3D-4CFD-B7B4-66D02EC9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79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E931D-4498-4267-8F80-F91884DD0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2FD04F-4594-47AB-8DD0-5E19D1D62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6695A-CF38-44A1-A3F4-C4324F662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FCBC-9B68-4ACD-8DD1-A95F477831F0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1E456-33B9-46EA-B70D-C98B25FBF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0F6F4-E724-45B9-9A84-E35E12FB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6FF9-6B3D-4CFD-B7B4-66D02EC9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76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A5E89C-D83D-4502-92B0-638E88B43B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F9B091-913C-43A6-A1F9-1D646E0A1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5686F-C2BB-4600-AC03-2BA7E19F9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FCBC-9B68-4ACD-8DD1-A95F477831F0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33DE2-3DBF-4DC5-897A-1B09812FD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C21D9-D5A7-4CB6-BC03-8104C4A89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6FF9-6B3D-4CFD-B7B4-66D02EC9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040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5CBDD-A4F6-4C02-B8A0-8F7A65B36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98382-C57D-4FA6-9F2B-05B908ADD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B8C9C-D88F-4323-BD0D-3538AA724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FCBC-9B68-4ACD-8DD1-A95F477831F0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868B-879E-49D5-9BF4-BD2DA3BAE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4036B-AD5E-4780-87CF-CA97A2433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6FF9-6B3D-4CFD-B7B4-66D02EC9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34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F9810-F112-4260-9013-17F8A8DC2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47680-E3B1-4FE0-92B6-7DCF25150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EB7AB-F5AE-4B56-9108-81A6F290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FCBC-9B68-4ACD-8DD1-A95F477831F0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41DAA-80DC-49FE-AC74-A530BE69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22860-9634-4552-B519-D172AAF7F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6FF9-6B3D-4CFD-B7B4-66D02EC9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06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E0A99-AEE0-47B4-AC0A-A033121A1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5BC15-D050-4415-9AE8-25084C7214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8DEF27-25BF-425B-99A9-5CA115624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E1747-9420-459F-9A25-6554543BB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FCBC-9B68-4ACD-8DD1-A95F477831F0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30057-3867-4836-B7E0-B8C149ACD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2805B-FEBF-4FBF-9A0A-9BAE03AAA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6FF9-6B3D-4CFD-B7B4-66D02EC9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32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F3CDD-BBAE-4019-9711-0904687E3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A9F61-09E5-4685-A38C-9F39D5DF2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2C27F0-2C9F-455D-A705-AAB2D957D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E32737-CBC6-431B-A4BF-2BCB6F1D40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F159B1-C207-4220-B743-F1E0FB08BE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8CFC54-6153-4BA2-8020-5D94F7153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FCBC-9B68-4ACD-8DD1-A95F477831F0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118536-8DAB-4882-B2B0-3E06BE255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5B2B6A-C015-4416-A86A-5A6326E40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6FF9-6B3D-4CFD-B7B4-66D02EC9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3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07C4A-894F-4C07-A7FF-505178EF2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92D915-EA81-4EF7-B643-18144766F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FCBC-9B68-4ACD-8DD1-A95F477831F0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ABB8D2-CF17-42B4-B28E-A57ACFFB9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42F841-87B1-4117-B8C6-F542F821B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6FF9-6B3D-4CFD-B7B4-66D02EC9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04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2B9C25-93A0-4FC5-A44A-FC5C63834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FCBC-9B68-4ACD-8DD1-A95F477831F0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6649EC-4B36-48BF-AEA9-4BFAC2649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A7F42-948D-44E5-8A39-97EFE6CD2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6FF9-6B3D-4CFD-B7B4-66D02EC9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77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F8BE4-7737-4EB0-BE12-8C8EFCCD1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D2701-46AD-44E6-A7CC-22658CEF4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5A0F07-3E58-4F51-BE20-26EF36241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7CC87-9596-40DF-8C20-ED57FCFB0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FCBC-9B68-4ACD-8DD1-A95F477831F0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EF85FE-2FAA-448D-9392-AE2EBCBB3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7DD32-6206-4563-BBB4-4518D62A8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6FF9-6B3D-4CFD-B7B4-66D02EC9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004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264A2-EC8D-4350-94F6-5065998D7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26E577-1066-4E54-B124-ACB69C0B0D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41681-003E-4597-882B-71E308584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4320F8-20D7-4AFF-81B6-05FEB9E1C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FCBC-9B68-4ACD-8DD1-A95F477831F0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77655-DB0D-4787-9678-A2390E2F3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C3EA5-D18C-4525-8070-EA44AD7B2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6FF9-6B3D-4CFD-B7B4-66D02EC9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30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6109DC-F3D2-476D-922B-5B1544517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05D7D-1C8D-4AE8-8865-5F9B34129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002AB-4702-45C7-8715-A8266C27EE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1FCBC-9B68-4ACD-8DD1-A95F477831F0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C097B-C2D5-43BC-B5B9-3E728EB0DF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C7349-D0E7-4886-87B4-A95084662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D6FF9-6B3D-4CFD-B7B4-66D02EC9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24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4546E-7494-42B8-8272-E643E871B7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 of 4</a:t>
            </a:r>
            <a:br>
              <a:rPr lang="en-US" dirty="0"/>
            </a:br>
            <a:r>
              <a:rPr lang="en-US" dirty="0"/>
              <a:t>Selected Storms</a:t>
            </a:r>
          </a:p>
        </p:txBody>
      </p:sp>
    </p:spTree>
    <p:extLst>
      <p:ext uri="{BB962C8B-B14F-4D97-AF65-F5344CB8AC3E}">
        <p14:creationId xmlns:p14="http://schemas.microsoft.com/office/powerpoint/2010/main" val="2040804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5B810-3076-43BF-9F08-8308D3722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09" y="0"/>
            <a:ext cx="8416030" cy="1325563"/>
          </a:xfrm>
        </p:spPr>
        <p:txBody>
          <a:bodyPr/>
          <a:lstStyle/>
          <a:p>
            <a:r>
              <a:rPr lang="en-US" dirty="0"/>
              <a:t>MB &amp; BG Isotropy vs Time (3hr bins)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5C17EC-8BBF-4D9C-A6AF-8AB35491F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56" y="2107412"/>
            <a:ext cx="5604768" cy="22419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5D252C-3CE6-47B8-8EFA-A637086BA1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834" y="2107412"/>
            <a:ext cx="5604768" cy="22419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99DCA4-0D05-4F76-829D-23C0997638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54" y="4349319"/>
            <a:ext cx="5604770" cy="22419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C1EB53-59DD-4FF7-BDC7-06D866F65D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832" y="4349319"/>
            <a:ext cx="5604770" cy="224190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1400D06-3B90-41CA-AFE3-4B9D66007025}"/>
              </a:ext>
            </a:extLst>
          </p:cNvPr>
          <p:cNvSpPr txBox="1">
            <a:spLocks/>
          </p:cNvSpPr>
          <p:nvPr/>
        </p:nvSpPr>
        <p:spPr>
          <a:xfrm>
            <a:off x="2939988" y="1120953"/>
            <a:ext cx="84160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dirty="0"/>
              <a:t>Type 1:</a:t>
            </a:r>
            <a:r>
              <a:rPr lang="en-US" sz="2800" dirty="0"/>
              <a:t>				       </a:t>
            </a:r>
            <a:r>
              <a:rPr lang="en-US" sz="2800" u="sng" dirty="0"/>
              <a:t>Type 2:</a:t>
            </a:r>
          </a:p>
        </p:txBody>
      </p:sp>
    </p:spTree>
    <p:extLst>
      <p:ext uri="{BB962C8B-B14F-4D97-AF65-F5344CB8AC3E}">
        <p14:creationId xmlns:p14="http://schemas.microsoft.com/office/powerpoint/2010/main" val="4268624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5B810-3076-43BF-9F08-8308D3722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08" y="0"/>
            <a:ext cx="11567603" cy="1325563"/>
          </a:xfrm>
        </p:spPr>
        <p:txBody>
          <a:bodyPr/>
          <a:lstStyle/>
          <a:p>
            <a:r>
              <a:rPr lang="en-US" dirty="0"/>
              <a:t>MB &amp; BG Isotropy Difference vs Time (3hr bins)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256093-41C2-47FE-8410-A42066F0D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54" y="2107411"/>
            <a:ext cx="5604771" cy="22419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01A49F-47DB-4E6D-A8CF-7B9D130E0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328" y="2106810"/>
            <a:ext cx="5606274" cy="22425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E9299AF-8EAA-4F99-98E0-65A82DEEBC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54" y="4349018"/>
            <a:ext cx="5606274" cy="224251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A2E560C-30B0-4006-9A3D-E9E6DD91A6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328" y="4349018"/>
            <a:ext cx="5606274" cy="224251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C120CFC-03D1-4F7A-92E3-61836EE6F28C}"/>
              </a:ext>
            </a:extLst>
          </p:cNvPr>
          <p:cNvSpPr txBox="1">
            <a:spLocks/>
          </p:cNvSpPr>
          <p:nvPr/>
        </p:nvSpPr>
        <p:spPr>
          <a:xfrm>
            <a:off x="2939988" y="1120953"/>
            <a:ext cx="84160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dirty="0"/>
              <a:t>Type 1:</a:t>
            </a:r>
            <a:r>
              <a:rPr lang="en-US" sz="2800" dirty="0"/>
              <a:t>				       </a:t>
            </a:r>
            <a:r>
              <a:rPr lang="en-US" sz="2800" u="sng" dirty="0"/>
              <a:t>Type 2:</a:t>
            </a:r>
          </a:p>
        </p:txBody>
      </p:sp>
    </p:spTree>
    <p:extLst>
      <p:ext uri="{BB962C8B-B14F-4D97-AF65-F5344CB8AC3E}">
        <p14:creationId xmlns:p14="http://schemas.microsoft.com/office/powerpoint/2010/main" val="520013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61A47-8D80-47CD-BB09-589D9680B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122529"/>
            <a:ext cx="10515600" cy="1325563"/>
          </a:xfrm>
        </p:spPr>
        <p:txBody>
          <a:bodyPr/>
          <a:lstStyle/>
          <a:p>
            <a:r>
              <a:rPr lang="en-US" dirty="0"/>
              <a:t>Beginning research paper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917293-F170-47B0-93FB-34FB3C726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408" y="1248162"/>
            <a:ext cx="5349551" cy="51783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D8C72A-AD83-4351-82E2-E38049AED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042" y="1248162"/>
            <a:ext cx="5459598" cy="517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813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74A28E2-E414-48E2-BC42-43A59A354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09" y="0"/>
            <a:ext cx="8735626" cy="1325563"/>
          </a:xfrm>
        </p:spPr>
        <p:txBody>
          <a:bodyPr/>
          <a:lstStyle/>
          <a:p>
            <a:r>
              <a:rPr lang="en-US" dirty="0"/>
              <a:t>MB &amp; BG Isotropy vs Time (12hr bins)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5ADEF26-7806-498B-9EA0-137E3AAF7E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53" y="2107411"/>
            <a:ext cx="5604771" cy="224190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0CA133B-291D-480F-8EC1-B718004AED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830" y="2107411"/>
            <a:ext cx="5604772" cy="224190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6AD2B50-C0C6-426B-9EEF-055E9655F0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51" y="4349318"/>
            <a:ext cx="5604773" cy="224190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08BC5B2-965E-4F8B-8BBB-8539B45653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830" y="4349318"/>
            <a:ext cx="5604773" cy="224190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185522C-C5C8-4BD8-91E8-DDD5CE0F7FC7}"/>
              </a:ext>
            </a:extLst>
          </p:cNvPr>
          <p:cNvSpPr txBox="1">
            <a:spLocks/>
          </p:cNvSpPr>
          <p:nvPr/>
        </p:nvSpPr>
        <p:spPr>
          <a:xfrm>
            <a:off x="2939988" y="1120953"/>
            <a:ext cx="84160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dirty="0"/>
              <a:t>Type 1:</a:t>
            </a:r>
            <a:r>
              <a:rPr lang="en-US" sz="2800" dirty="0"/>
              <a:t>				       </a:t>
            </a:r>
            <a:r>
              <a:rPr lang="en-US" sz="2800" u="sng" dirty="0"/>
              <a:t>Type 2:</a:t>
            </a:r>
          </a:p>
        </p:txBody>
      </p:sp>
    </p:spTree>
    <p:extLst>
      <p:ext uri="{BB962C8B-B14F-4D97-AF65-F5344CB8AC3E}">
        <p14:creationId xmlns:p14="http://schemas.microsoft.com/office/powerpoint/2010/main" val="1222799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74A28E2-E414-48E2-BC42-43A59A354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08" y="0"/>
            <a:ext cx="11505459" cy="1325563"/>
          </a:xfrm>
        </p:spPr>
        <p:txBody>
          <a:bodyPr/>
          <a:lstStyle/>
          <a:p>
            <a:r>
              <a:rPr lang="en-US" dirty="0"/>
              <a:t>MB &amp; BG Isotropy Difference vs Time (12hr bins)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DFAF9BD-96A4-4268-A3B8-DE7BDA07E9FB}"/>
              </a:ext>
            </a:extLst>
          </p:cNvPr>
          <p:cNvSpPr txBox="1">
            <a:spLocks/>
          </p:cNvSpPr>
          <p:nvPr/>
        </p:nvSpPr>
        <p:spPr>
          <a:xfrm>
            <a:off x="2939988" y="1120953"/>
            <a:ext cx="84160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dirty="0"/>
              <a:t>Type 1:</a:t>
            </a:r>
            <a:r>
              <a:rPr lang="en-US" sz="2800" dirty="0"/>
              <a:t>				       </a:t>
            </a:r>
            <a:r>
              <a:rPr lang="en-US" sz="2800" u="sng" dirty="0"/>
              <a:t>Type 2: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83EB46-64E5-410A-96E5-11AC2E80E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52" y="2106508"/>
            <a:ext cx="5606276" cy="22425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61923B-81CD-48B4-BF18-7B5246954D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325" y="2106205"/>
            <a:ext cx="5606277" cy="22425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14D2BA-7075-48DE-BE35-98F1784675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52" y="4348715"/>
            <a:ext cx="5606277" cy="224251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0BE09F9-B554-4B25-BF5E-2A4BD8B6D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323" y="4348412"/>
            <a:ext cx="5606278" cy="224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548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850083-A72F-43C3-A1E2-354B3FEF6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09" y="0"/>
            <a:ext cx="10999432" cy="1325563"/>
          </a:xfrm>
        </p:spPr>
        <p:txBody>
          <a:bodyPr/>
          <a:lstStyle/>
          <a:p>
            <a:r>
              <a:rPr lang="en-US" dirty="0"/>
              <a:t>MB &amp; BG Isotropy vs MLT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716D24E-FD59-4173-9C3B-5BEF7D989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53" y="2106508"/>
            <a:ext cx="5606277" cy="224251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8FB1D1A-8D23-4DF9-8D09-1E5F9BF5F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326" y="2106508"/>
            <a:ext cx="5606277" cy="224251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79839AE-0D6D-4C34-A9EE-34BBE612EB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52" y="4349017"/>
            <a:ext cx="5606278" cy="224251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6191B75-0B01-4960-8DCC-03AD7E97A2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324" y="4349017"/>
            <a:ext cx="5606279" cy="224251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CCB17A2-9948-44C5-B1F2-742CF9CC2EC7}"/>
              </a:ext>
            </a:extLst>
          </p:cNvPr>
          <p:cNvSpPr txBox="1">
            <a:spLocks/>
          </p:cNvSpPr>
          <p:nvPr/>
        </p:nvSpPr>
        <p:spPr>
          <a:xfrm>
            <a:off x="2939988" y="1120953"/>
            <a:ext cx="84160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dirty="0"/>
              <a:t>Type 1:</a:t>
            </a:r>
            <a:r>
              <a:rPr lang="en-US" sz="2800" dirty="0"/>
              <a:t>				       </a:t>
            </a:r>
            <a:r>
              <a:rPr lang="en-US" sz="2800" u="sng" dirty="0"/>
              <a:t>Type 2:</a:t>
            </a:r>
          </a:p>
        </p:txBody>
      </p:sp>
    </p:spTree>
    <p:extLst>
      <p:ext uri="{BB962C8B-B14F-4D97-AF65-F5344CB8AC3E}">
        <p14:creationId xmlns:p14="http://schemas.microsoft.com/office/powerpoint/2010/main" val="401729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F4190FA-77FC-4020-BD29-708F23FA7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08" y="0"/>
            <a:ext cx="9028589" cy="1325563"/>
          </a:xfrm>
        </p:spPr>
        <p:txBody>
          <a:bodyPr/>
          <a:lstStyle/>
          <a:p>
            <a:r>
              <a:rPr lang="en-US" dirty="0"/>
              <a:t>MB &amp; BG Isotropy Difference vs MLT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32D850-42E9-446C-9535-3B5BAC8635C2}"/>
              </a:ext>
            </a:extLst>
          </p:cNvPr>
          <p:cNvSpPr txBox="1">
            <a:spLocks/>
          </p:cNvSpPr>
          <p:nvPr/>
        </p:nvSpPr>
        <p:spPr>
          <a:xfrm>
            <a:off x="2939988" y="1120953"/>
            <a:ext cx="84160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dirty="0"/>
              <a:t>Type 1:</a:t>
            </a:r>
            <a:r>
              <a:rPr lang="en-US" sz="2800" dirty="0"/>
              <a:t>				       </a:t>
            </a:r>
            <a:r>
              <a:rPr lang="en-US" sz="2800" u="sng" dirty="0"/>
              <a:t>Type 2: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BB3179-0E4E-4C77-BD4A-C6F789511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51" y="2106507"/>
            <a:ext cx="5606281" cy="22425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505934-8571-4631-B865-9C92C99849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325" y="2106506"/>
            <a:ext cx="5606281" cy="22425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DBD72E-EACD-4284-83ED-8509F436FD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51" y="4349017"/>
            <a:ext cx="5606281" cy="22425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2BB73B4-F20C-485C-8305-F7F2F5F283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323" y="4349015"/>
            <a:ext cx="5606283" cy="224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310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E09C6-CA4F-4FB8-AD8C-944BE46C4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Remaining Questions: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AC447-4B09-4AAD-BE9C-84DFD1057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26763" cy="10773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1) Weird pattern in SSD1 and SSD4 counts. Why?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20A606-FADF-42A4-9FC9-5B6C4DF82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31" y="3488325"/>
            <a:ext cx="3313906" cy="13255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C17F0D-9262-49AB-B880-6485E624E8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736" y="3488324"/>
            <a:ext cx="3313908" cy="13255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3EAE4D-44A3-4543-99D3-7D89240DA7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32" y="4599441"/>
            <a:ext cx="3313903" cy="13255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7C12D69-714B-42C5-AEDD-E5C200E446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736" y="4597077"/>
            <a:ext cx="3313908" cy="13255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60CD8A3-F064-4612-A896-022C2AA3948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33" t="50044"/>
          <a:stretch/>
        </p:blipFill>
        <p:spPr>
          <a:xfrm>
            <a:off x="7199789" y="1147652"/>
            <a:ext cx="2988527" cy="24333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8DB1739-CEE0-4422-B9CB-6A6EE14A8AC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0000"/>
          <a:stretch/>
        </p:blipFill>
        <p:spPr>
          <a:xfrm>
            <a:off x="7383288" y="3791774"/>
            <a:ext cx="2988527" cy="2457894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BC6703-7770-4C4F-8099-464FEB17CCCF}"/>
              </a:ext>
            </a:extLst>
          </p:cNvPr>
          <p:cNvSpPr txBox="1">
            <a:spLocks/>
          </p:cNvSpPr>
          <p:nvPr/>
        </p:nvSpPr>
        <p:spPr>
          <a:xfrm>
            <a:off x="5236242" y="6135610"/>
            <a:ext cx="1848138" cy="472074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Symmetric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6F50504-E167-48D9-A981-633507D3557A}"/>
              </a:ext>
            </a:extLst>
          </p:cNvPr>
          <p:cNvCxnSpPr/>
          <p:nvPr/>
        </p:nvCxnSpPr>
        <p:spPr>
          <a:xfrm flipV="1">
            <a:off x="7111014" y="5672831"/>
            <a:ext cx="577048" cy="4172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E18A593-FE6B-4DD9-A809-5FFE17BA8FBB}"/>
              </a:ext>
            </a:extLst>
          </p:cNvPr>
          <p:cNvSpPr txBox="1">
            <a:spLocks/>
          </p:cNvSpPr>
          <p:nvPr/>
        </p:nvSpPr>
        <p:spPr>
          <a:xfrm>
            <a:off x="5012399" y="1690688"/>
            <a:ext cx="1848138" cy="472074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Asymmetric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DC99640-60D3-4175-B1E7-830643C2B64B}"/>
              </a:ext>
            </a:extLst>
          </p:cNvPr>
          <p:cNvCxnSpPr>
            <a:cxnSpLocks/>
          </p:cNvCxnSpPr>
          <p:nvPr/>
        </p:nvCxnSpPr>
        <p:spPr>
          <a:xfrm>
            <a:off x="6961993" y="1926726"/>
            <a:ext cx="655048" cy="1151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742145B-4CE7-4819-AE8E-84067BF19546}"/>
              </a:ext>
            </a:extLst>
          </p:cNvPr>
          <p:cNvSpPr txBox="1">
            <a:spLocks/>
          </p:cNvSpPr>
          <p:nvPr/>
        </p:nvSpPr>
        <p:spPr>
          <a:xfrm>
            <a:off x="1571706" y="3027086"/>
            <a:ext cx="5539308" cy="803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Type 1		Type 2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CBE732A-F039-4954-A0D3-3CD75C79F163}"/>
              </a:ext>
            </a:extLst>
          </p:cNvPr>
          <p:cNvSpPr txBox="1">
            <a:spLocks/>
          </p:cNvSpPr>
          <p:nvPr/>
        </p:nvSpPr>
        <p:spPr>
          <a:xfrm>
            <a:off x="276712" y="6216730"/>
            <a:ext cx="3086946" cy="4720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Orbital Effects?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36D1E31-AB2A-4CE6-9620-C2F0D7BF97B3}"/>
              </a:ext>
            </a:extLst>
          </p:cNvPr>
          <p:cNvCxnSpPr>
            <a:cxnSpLocks/>
          </p:cNvCxnSpPr>
          <p:nvPr/>
        </p:nvCxnSpPr>
        <p:spPr>
          <a:xfrm flipV="1">
            <a:off x="1726608" y="5598781"/>
            <a:ext cx="321891" cy="5653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50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8E7D2-F550-4614-B76A-442576C25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445" y="982246"/>
            <a:ext cx="7835283" cy="91757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2) Why are there quick spikes in Type 1 storms and wide bands (reminiscent of precipitation bands) in Type 2 storms?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3FB0C5-0D0B-455C-BA07-E54E9AF7F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161" y="2877045"/>
            <a:ext cx="4612482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7EC71E8-C7C7-477F-9137-3EFC849F7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645" y="2877045"/>
            <a:ext cx="4612482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428EFD9-0271-4D24-B9B4-79D8D9AFCA68}"/>
              </a:ext>
            </a:extLst>
          </p:cNvPr>
          <p:cNvSpPr txBox="1">
            <a:spLocks/>
          </p:cNvSpPr>
          <p:nvPr/>
        </p:nvSpPr>
        <p:spPr>
          <a:xfrm>
            <a:off x="3035610" y="2207304"/>
            <a:ext cx="7835283" cy="917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Type 1				Type 2</a:t>
            </a:r>
          </a:p>
        </p:txBody>
      </p:sp>
    </p:spTree>
    <p:extLst>
      <p:ext uri="{BB962C8B-B14F-4D97-AF65-F5344CB8AC3E}">
        <p14:creationId xmlns:p14="http://schemas.microsoft.com/office/powerpoint/2010/main" val="2479336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95AB7-8198-483F-B035-FF9674BFD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237303" cy="421119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3) How do these results fit into the </a:t>
            </a:r>
            <a:r>
              <a:rPr lang="en-US" dirty="0" err="1"/>
              <a:t>epoc</a:t>
            </a:r>
            <a:r>
              <a:rPr lang="en-US" dirty="0"/>
              <a:t> study (2D histograms and dial plots)?</a:t>
            </a:r>
          </a:p>
          <a:p>
            <a:pPr marL="0" indent="0">
              <a:buNone/>
            </a:pPr>
            <a:r>
              <a:rPr lang="en-US" dirty="0"/>
              <a:t>4)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941345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14A7B-6078-4F07-9635-F64A568E9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279" y="1905084"/>
            <a:ext cx="10515600" cy="1325563"/>
          </a:xfrm>
        </p:spPr>
        <p:txBody>
          <a:bodyPr/>
          <a:lstStyle/>
          <a:p>
            <a:r>
              <a:rPr lang="en-US" dirty="0"/>
              <a:t>Extra slides</a:t>
            </a:r>
          </a:p>
        </p:txBody>
      </p:sp>
    </p:spTree>
    <p:extLst>
      <p:ext uri="{BB962C8B-B14F-4D97-AF65-F5344CB8AC3E}">
        <p14:creationId xmlns:p14="http://schemas.microsoft.com/office/powerpoint/2010/main" val="3588641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214</Words>
  <Application>Microsoft Office PowerPoint</Application>
  <PresentationFormat>Widescreen</PresentationFormat>
  <Paragraphs>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Summary of 4 Selected Storms</vt:lpstr>
      <vt:lpstr>MB &amp; BG Isotropy vs Time (12hr bins)</vt:lpstr>
      <vt:lpstr>MB &amp; BG Isotropy Difference vs Time (12hr bins)</vt:lpstr>
      <vt:lpstr>MB &amp; BG Isotropy vs MLT</vt:lpstr>
      <vt:lpstr>MB &amp; BG Isotropy Difference vs MLT</vt:lpstr>
      <vt:lpstr>Remaining Questions:</vt:lpstr>
      <vt:lpstr>PowerPoint Presentation</vt:lpstr>
      <vt:lpstr>PowerPoint Presentation</vt:lpstr>
      <vt:lpstr>Extra slides</vt:lpstr>
      <vt:lpstr>MB &amp; BG Isotropy vs Time (3hr bins)</vt:lpstr>
      <vt:lpstr>MB &amp; BG Isotropy Difference vs Time (3hr bins)</vt:lpstr>
      <vt:lpstr>Beginning research paper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of 4 Selected Storms</dc:title>
  <dc:creator>Conrad Meyer-reed</dc:creator>
  <cp:lastModifiedBy>Conrad Meyer-reed</cp:lastModifiedBy>
  <cp:revision>15</cp:revision>
  <dcterms:created xsi:type="dcterms:W3CDTF">2021-10-12T22:15:56Z</dcterms:created>
  <dcterms:modified xsi:type="dcterms:W3CDTF">2021-10-20T20:27:47Z</dcterms:modified>
</cp:coreProperties>
</file>