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552" autoAdjust="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ED817-B479-4CB8-BE56-7B7FD3CD4D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42BD28-9087-4899-AE5C-3AFD44B66E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0D662-74FE-485B-B93D-EC868D837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E7D4-8037-4E12-A2D9-2553F853E8F1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718D1-84AD-4653-A988-B0EAB49BB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3BC7E-F25A-4BD8-B8F2-268BBC720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18710-4D9F-4601-A913-76DD5C765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869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EDE1E-6054-427C-8C00-FB81D0190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84DAE7-D918-4B5D-8B56-3B254251AA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33157A-DA08-4898-8FEB-DFE5936BB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E7D4-8037-4E12-A2D9-2553F853E8F1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22E96-961E-4D6F-9D23-4031F3253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F5D5F-8030-4B84-8BD0-76CA3A336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18710-4D9F-4601-A913-76DD5C765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592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F6356B-9888-4116-A59E-8F65EEE2D0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412640-D7AB-4125-BFCA-8B170DD0F8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62B5F-0DD7-426F-8DF5-CF57B1A53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E7D4-8037-4E12-A2D9-2553F853E8F1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E6B0D-56FB-40B1-AB6A-3455782CE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EFC2A-3EBE-4F12-89E0-00558202A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18710-4D9F-4601-A913-76DD5C765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675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682D5-0B63-4479-BA5A-6A7F5AE48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04888-2853-4642-83E9-1ABBA421D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29E523-D388-4FBF-BAAE-1EBF840B4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E7D4-8037-4E12-A2D9-2553F853E8F1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58ADDA-1DC0-4DAE-BF64-57C66666D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D31B35-5A71-41C5-965E-FCA40971E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18710-4D9F-4601-A913-76DD5C765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508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056EA-1BED-45D1-BAB7-6696D6A55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8000F9-C3BC-4BCE-8AEC-F6F1041FF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3EB58-FA04-43C0-A153-DD643586A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E7D4-8037-4E12-A2D9-2553F853E8F1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B167CC-2BA1-4730-933C-2DED79DD4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42410-B3C3-40B9-80EB-812261896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18710-4D9F-4601-A913-76DD5C765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304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31870-03FB-4041-9866-42C6AD061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555D7-E65A-48E0-BC5E-3B18B4A2D9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A9C13E-3EC4-479C-8FCF-DFEC10C9A4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C78A5C-2587-4CB5-9F3F-5DA097ECF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E7D4-8037-4E12-A2D9-2553F853E8F1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8EC17-D0DB-4CD4-9300-DFDE45336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C63AC4-DDBE-4B02-B562-454790471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18710-4D9F-4601-A913-76DD5C765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230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BAC88-BD3F-4F25-8E41-567A50848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EF2CC0-4A6B-47AB-9715-910293C7D6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F60466-8CC8-4ED2-99D2-7ACDF36FBB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86AA64-2542-4AEB-BC12-40ECE2DF5E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334AE6-7DB7-4433-BA21-87FF2306DA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59CD55-B44B-4887-95FC-1B1E34814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E7D4-8037-4E12-A2D9-2553F853E8F1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296955-7AC6-4560-8C22-1B97B433B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078484-DEE8-4D5C-98B5-7C2A4D3D8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18710-4D9F-4601-A913-76DD5C765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916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53099-2C4F-45BE-9352-F59B5C9E9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5C4282-1D5D-42D3-B20E-B9C1708DF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E7D4-8037-4E12-A2D9-2553F853E8F1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F16596-DCDC-4516-960F-363572D6C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97DA83-ABEC-484E-A7CE-032D5CC13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18710-4D9F-4601-A913-76DD5C765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201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C275C6-5552-4E7A-8BC4-671D2DAF4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E7D4-8037-4E12-A2D9-2553F853E8F1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947567-EF09-4A75-940C-2072DBC29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3EB32E-87A2-4CD0-B03A-3B30C7872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18710-4D9F-4601-A913-76DD5C765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145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1B49F-6D32-466B-880E-67BE9E9AC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C45C6-4B52-4D9F-BBE2-A8F0CC90F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B643DC-9401-418A-A17E-A406E5D57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3CD82-D543-4453-880C-B2FAC5C30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E7D4-8037-4E12-A2D9-2553F853E8F1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714CD7-078F-4935-994D-3E301C8AF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13CB80-D99B-4A88-B2D2-CDE2637D8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18710-4D9F-4601-A913-76DD5C765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400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17578-133B-4D44-963C-8596E4F4F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E29535-692C-484F-9A8C-3D80784CAE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059A0A-2920-4B44-81E6-E683C2165B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451965-E017-48CB-A141-D0988FB18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E7D4-8037-4E12-A2D9-2553F853E8F1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DD28BC-3924-4A39-9C48-DA1506240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F647DB-4293-484A-9CB5-EE3D3B0AD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18710-4D9F-4601-A913-76DD5C765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777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2CFCB3-7760-48A5-851E-44CD91474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D5FB1D-D370-4BFC-B46A-8DB7C1115D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B1509-600D-4D6C-A139-E2564F9349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BE7D4-8037-4E12-A2D9-2553F853E8F1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D2010-CE36-4FAD-92FB-A11D0F9014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17824-1C78-4DB7-AF78-7973F239B0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18710-4D9F-4601-A913-76DD5C765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838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hart, histogram&#10;&#10;Description automatically generated">
            <a:extLst>
              <a:ext uri="{FF2B5EF4-FFF2-40B4-BE49-F238E27FC236}">
                <a16:creationId xmlns:a16="http://schemas.microsoft.com/office/drawing/2014/main" id="{DC86CE6E-5325-407A-BF53-7463A32CA1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288" y="3204951"/>
            <a:ext cx="8088773" cy="3576237"/>
          </a:xfrm>
          <a:prstGeom prst="rect">
            <a:avLst/>
          </a:prstGeom>
        </p:spPr>
      </p:pic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379FC4E6-295E-4832-AB10-A9B7947C71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095" y="76812"/>
            <a:ext cx="8123114" cy="327598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8AEF00-45F3-435E-B0E2-00DA664D9569}"/>
              </a:ext>
            </a:extLst>
          </p:cNvPr>
          <p:cNvSpPr txBox="1"/>
          <p:nvPr/>
        </p:nvSpPr>
        <p:spPr>
          <a:xfrm>
            <a:off x="2506717" y="274062"/>
            <a:ext cx="3810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DejaVu Sans"/>
              </a:rPr>
              <a:t>(a) SSD1 and SSD4 Electron Flux vs Time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5B05AC-3A67-40A3-B0C9-CB6B218146FF}"/>
              </a:ext>
            </a:extLst>
          </p:cNvPr>
          <p:cNvSpPr txBox="1"/>
          <p:nvPr/>
        </p:nvSpPr>
        <p:spPr>
          <a:xfrm>
            <a:off x="2506717" y="3238936"/>
            <a:ext cx="34045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DejaVu Sans"/>
              </a:rPr>
              <a:t>(b) Isotropy Index vs Time</a:t>
            </a:r>
          </a:p>
        </p:txBody>
      </p:sp>
    </p:spTree>
    <p:extLst>
      <p:ext uri="{BB962C8B-B14F-4D97-AF65-F5344CB8AC3E}">
        <p14:creationId xmlns:p14="http://schemas.microsoft.com/office/powerpoint/2010/main" val="1659225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hart, box and whisker chart&#10;&#10;Description automatically generated">
            <a:extLst>
              <a:ext uri="{FF2B5EF4-FFF2-40B4-BE49-F238E27FC236}">
                <a16:creationId xmlns:a16="http://schemas.microsoft.com/office/drawing/2014/main" id="{5208F915-A20E-463A-AC14-455A52C40C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9990" y="1883004"/>
            <a:ext cx="3799911" cy="2907758"/>
          </a:xfrm>
          <a:prstGeom prst="rect">
            <a:avLst/>
          </a:prstGeom>
        </p:spPr>
      </p:pic>
      <p:pic>
        <p:nvPicPr>
          <p:cNvPr id="14" name="Picture 13" descr="Chart, box and whisker chart&#10;&#10;Description automatically generated">
            <a:extLst>
              <a:ext uri="{FF2B5EF4-FFF2-40B4-BE49-F238E27FC236}">
                <a16:creationId xmlns:a16="http://schemas.microsoft.com/office/drawing/2014/main" id="{766D276A-91F2-4A1D-A59F-C9BC7ED82A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8" y="1883004"/>
            <a:ext cx="4169990" cy="2907758"/>
          </a:xfrm>
          <a:prstGeom prst="rect">
            <a:avLst/>
          </a:prstGeom>
        </p:spPr>
      </p:pic>
      <p:pic>
        <p:nvPicPr>
          <p:cNvPr id="16" name="Picture 15" descr="Chart, box and whisker chart&#10;&#10;Description automatically generated">
            <a:extLst>
              <a:ext uri="{FF2B5EF4-FFF2-40B4-BE49-F238E27FC236}">
                <a16:creationId xmlns:a16="http://schemas.microsoft.com/office/drawing/2014/main" id="{43B86CBD-2BD0-4002-817B-B13DB6606C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3824" y="1883004"/>
            <a:ext cx="4117121" cy="29077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5A05169-D290-4790-BCDF-637CBEAD1511}"/>
              </a:ext>
            </a:extLst>
          </p:cNvPr>
          <p:cNvSpPr txBox="1"/>
          <p:nvPr/>
        </p:nvSpPr>
        <p:spPr>
          <a:xfrm>
            <a:off x="444653" y="2037548"/>
            <a:ext cx="693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DejaVu Sans"/>
              </a:rPr>
              <a:t>(a)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683155-0966-4668-B2FC-E7378CDF2F2B}"/>
              </a:ext>
            </a:extLst>
          </p:cNvPr>
          <p:cNvSpPr txBox="1"/>
          <p:nvPr/>
        </p:nvSpPr>
        <p:spPr>
          <a:xfrm>
            <a:off x="4169990" y="2037545"/>
            <a:ext cx="693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DejaVu Sans"/>
              </a:rPr>
              <a:t>(b)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121CF6-06E0-4F1D-9A06-731E3CDC25C4}"/>
              </a:ext>
            </a:extLst>
          </p:cNvPr>
          <p:cNvSpPr txBox="1"/>
          <p:nvPr/>
        </p:nvSpPr>
        <p:spPr>
          <a:xfrm>
            <a:off x="8193344" y="2037546"/>
            <a:ext cx="693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DejaVu Sans"/>
              </a:rPr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2971433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B89B1925-939D-40C8-9405-B377C6D6E4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5" y="3023116"/>
            <a:ext cx="4324757" cy="2265186"/>
          </a:xfrm>
          <a:prstGeom prst="rect">
            <a:avLst/>
          </a:prstGeom>
        </p:spPr>
      </p:pic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E547B49A-8DC1-4DF5-A027-FBAF756655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7" y="754476"/>
            <a:ext cx="4331353" cy="2268641"/>
          </a:xfrm>
          <a:prstGeom prst="rect">
            <a:avLst/>
          </a:prstGeom>
        </p:spPr>
      </p:pic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3E21F7FF-3754-40E3-A20D-050E81BC4CF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38"/>
          <a:stretch/>
        </p:blipFill>
        <p:spPr>
          <a:xfrm>
            <a:off x="4376057" y="754477"/>
            <a:ext cx="3865701" cy="2268641"/>
          </a:xfrm>
          <a:prstGeom prst="rect">
            <a:avLst/>
          </a:prstGeom>
        </p:spPr>
      </p:pic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77AC03B0-AF04-4738-B89C-8AC09EB3D1E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17"/>
          <a:stretch/>
        </p:blipFill>
        <p:spPr>
          <a:xfrm>
            <a:off x="8261431" y="754476"/>
            <a:ext cx="3897481" cy="2268641"/>
          </a:xfrm>
          <a:prstGeom prst="rect">
            <a:avLst/>
          </a:prstGeom>
        </p:spPr>
      </p:pic>
      <p:pic>
        <p:nvPicPr>
          <p:cNvPr id="13" name="Picture 12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9FCD2A06-DA7F-437E-812C-7C2666346D7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54"/>
          <a:stretch/>
        </p:blipFill>
        <p:spPr>
          <a:xfrm>
            <a:off x="4363852" y="3023117"/>
            <a:ext cx="3877906" cy="2268641"/>
          </a:xfrm>
          <a:prstGeom prst="rect">
            <a:avLst/>
          </a:prstGeom>
        </p:spPr>
      </p:pic>
      <p:pic>
        <p:nvPicPr>
          <p:cNvPr id="16" name="Picture 15" descr="Chart, scatter chart&#10;&#10;Description automatically generated">
            <a:extLst>
              <a:ext uri="{FF2B5EF4-FFF2-40B4-BE49-F238E27FC236}">
                <a16:creationId xmlns:a16="http://schemas.microsoft.com/office/drawing/2014/main" id="{E7C32894-BCA5-4B15-91C3-0D254EF7EBF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45"/>
          <a:stretch/>
        </p:blipFill>
        <p:spPr>
          <a:xfrm>
            <a:off x="8253963" y="3023117"/>
            <a:ext cx="3904949" cy="2268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219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1388</TotalTime>
  <Words>26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DejaVu Sans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Conrad Meyer-reed</dc:creator>
  <cp:lastModifiedBy>Conrad Meyer-reed</cp:lastModifiedBy>
  <cp:revision>10</cp:revision>
  <dcterms:created xsi:type="dcterms:W3CDTF">2022-02-01T19:53:52Z</dcterms:created>
  <dcterms:modified xsi:type="dcterms:W3CDTF">2022-03-22T01:30:34Z</dcterms:modified>
</cp:coreProperties>
</file>