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3A88-4723-4221-9FD6-DC45C1FEF39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29BBA-298A-4E6F-8B3E-7790A130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065-5865-4597-B068-A62955A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66B42-D7C7-4F65-8656-003E5518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A202-DEDE-4B65-9576-B2E3B3BC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FC6B-E31C-4FF7-89B2-00DCA0A3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EC56-411E-4AF4-B5A2-6AFD630E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41C2-20AA-4B3E-B1E9-C94BC965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1FB2F-D6E9-4333-81D2-55858BA23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80B3-5333-4EC2-9E5B-2F027CBB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F7E1-2229-4D11-818A-E51A557D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F0EF-A955-4B12-91BA-3F3EA617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066B-C84D-4BF7-A7EE-422106067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2D94-731C-4DEA-A828-336672E9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1E09-0615-48E0-A9EB-A0ED52F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F80C-063F-4E73-9A79-DF40857D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863A-EF86-42EE-8AB1-9925C24B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818-664C-4F77-848B-461164AD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78B0-9E2A-4145-80D6-E48068D1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9ED-0D4D-4943-8643-37AAB8F4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0C6C-363F-459F-A9CC-B5D59798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3FEB-9226-4470-A686-BAD794D2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7A9C-C221-4BD6-ABCA-BA90A8A2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E78BE-C950-4117-A8EE-733E91A2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FED9-CE5F-4279-BF51-D0E94687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DB7E-70D2-4E74-9CCA-D87424CC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229C-D7A0-4509-901A-7AEF8982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BE67-48B6-4272-968D-17DEBAD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4F08-94AD-419A-9CE2-F413DAD2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342F-0876-4CF4-B3F8-394197ECC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D2C6-A02A-4102-A1C5-D0AE1E6F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D351-2892-4EED-8B62-DF806741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0D6C-E780-477A-A55D-4E8C6E8A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F47-DDE5-40C7-A5E0-8216020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1DFF-5C32-4F7D-A401-EAE3EE47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F7CB-4143-49B6-A696-580138E3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0FBEA-02B3-4C3D-9BF4-4F45B5D25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B9E0-81D5-4D9A-AB89-CB4917E3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C3F91-7D40-4125-9B23-7427F253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ECA0A-DEBF-46E7-AFFD-84A9F57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0CC3-99C7-4A2C-9DD7-85B7B914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68B6-EF28-4DF7-9E04-E6F2E66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CF32-D50C-4479-92B1-B53AF790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FF8F6-31B7-4096-A079-D6F7AF92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463B-3086-4391-92FB-ED7E48AA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06CA6-8FE4-4EEA-BF93-A2EC46F0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F08E-9CDF-41EA-ACF2-C9F8BDA5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F1042-135A-4C5B-B18E-4F5EEEA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AF52-A08B-4F2C-B624-E5F4954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0391-F542-4E7F-8786-18E6A4DE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D4F3-F385-4F0E-AE04-A69206B1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38C5-C944-42C0-BDD1-95D0AD16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667A2-3D25-49D8-B485-7D37D42A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5EC2-35A7-425C-AC1E-F525765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653-910F-4CB5-B7BA-445233F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8F1BE-2D85-4C4A-9B5F-CE279BEBA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478C-D117-48E4-AF5C-2C19501B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6B914-4F81-4CC7-9F72-A812F52D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DBF4E-49A7-42C7-AC94-20EEBF3B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BA97-A518-469D-B5A2-80ADA9F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78F2B-ACD6-4AA2-B293-51620D01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7885-BF53-48D0-96EC-451967EB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1F79-F783-455B-9D9E-A1F612BE3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3031-FEBD-457C-8C53-07D5C4D3FF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FD98-573A-403D-869C-7D5FE949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C5598-548C-4BB7-B35E-9EA8D5E14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ED5-C3CB-4658-937F-9A9122C05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Microburst Isotropy vs Background Isotropy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86D2-600F-43B5-AEE9-41F95CE5D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0290" cy="1734263"/>
          </a:xfrm>
        </p:spPr>
        <p:txBody>
          <a:bodyPr/>
          <a:lstStyle/>
          <a:p>
            <a:r>
              <a:rPr lang="en-US" dirty="0"/>
              <a:t>Storm 9: 1993335-1993340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02906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Irregular storm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1ED07EB-3E5C-49E6-B29B-187AB7C80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1497"/>
            <a:ext cx="6539631" cy="2906503"/>
          </a:xfrm>
          <a:prstGeom prst="rect">
            <a:avLst/>
          </a:prstGeom>
        </p:spPr>
      </p:pic>
      <p:pic>
        <p:nvPicPr>
          <p:cNvPr id="17" name="Picture 1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5D2B4EE-8243-41D6-AD13-621B3D369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7066" r="6875" b="5229"/>
          <a:stretch/>
        </p:blipFill>
        <p:spPr>
          <a:xfrm>
            <a:off x="6539631" y="0"/>
            <a:ext cx="4817706" cy="1852109"/>
          </a:xfrm>
          <a:prstGeom prst="rect">
            <a:avLst/>
          </a:prstGeom>
        </p:spPr>
      </p:pic>
      <p:pic>
        <p:nvPicPr>
          <p:cNvPr id="19" name="Picture 18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BAF670AB-ABBF-4B15-B412-343286BDB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7220" r="8010" b="5995"/>
          <a:stretch/>
        </p:blipFill>
        <p:spPr>
          <a:xfrm>
            <a:off x="6608764" y="1852109"/>
            <a:ext cx="4679440" cy="1852109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FD3E726F-C667-4561-8181-C0E74DBC84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2997" r="2531"/>
          <a:stretch/>
        </p:blipFill>
        <p:spPr>
          <a:xfrm>
            <a:off x="6608764" y="3704218"/>
            <a:ext cx="5035559" cy="1576891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B7154D62-2E90-4F80-95B0-AE2278D7E1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/>
          <a:stretch/>
        </p:blipFill>
        <p:spPr>
          <a:xfrm>
            <a:off x="6246191" y="5281109"/>
            <a:ext cx="5529947" cy="15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519659"/>
          </a:xfrm>
        </p:spPr>
        <p:txBody>
          <a:bodyPr/>
          <a:lstStyle/>
          <a:p>
            <a:r>
              <a:rPr lang="en-US" dirty="0"/>
              <a:t>Storm 1: 1993047-1993053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E46160-99B3-488A-826B-F544FC048629}"/>
              </a:ext>
            </a:extLst>
          </p:cNvPr>
          <p:cNvSpPr txBox="1">
            <a:spLocks/>
          </p:cNvSpPr>
          <p:nvPr/>
        </p:nvSpPr>
        <p:spPr>
          <a:xfrm>
            <a:off x="838199" y="2037507"/>
            <a:ext cx="35384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4FCA3F4-A58E-4A19-8440-2B1DFBC85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4613" r="7288" b="5242"/>
          <a:stretch/>
        </p:blipFill>
        <p:spPr>
          <a:xfrm>
            <a:off x="6585392" y="0"/>
            <a:ext cx="5178490" cy="1849104"/>
          </a:xfrm>
          <a:prstGeom prst="rect">
            <a:avLst/>
          </a:prstGeom>
        </p:spPr>
      </p:pic>
      <p:pic>
        <p:nvPicPr>
          <p:cNvPr id="8" name="Picture 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99761E3-9321-4F4A-9548-1CF7622AE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" t="6944" r="7321" b="5504"/>
          <a:stretch/>
        </p:blipFill>
        <p:spPr>
          <a:xfrm>
            <a:off x="6585392" y="1849104"/>
            <a:ext cx="5178490" cy="1849104"/>
          </a:xfrm>
          <a:prstGeom prst="rect">
            <a:avLst/>
          </a:prstGeom>
        </p:spPr>
      </p:pic>
      <p:pic>
        <p:nvPicPr>
          <p:cNvPr id="17" name="Picture 1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F947C3B-EC8B-4B4F-AB88-3D9FA38A7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5272084"/>
            <a:ext cx="5947176" cy="1585914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04B3881D-81CB-47CC-B226-5F3834171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9289"/>
            <a:ext cx="6522098" cy="2898711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C7BE3FF-4703-491D-9DB9-24208D5A5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3733887"/>
            <a:ext cx="594717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02"/>
            <a:ext cx="4330959" cy="1688841"/>
          </a:xfrm>
        </p:spPr>
        <p:txBody>
          <a:bodyPr/>
          <a:lstStyle/>
          <a:p>
            <a:r>
              <a:rPr lang="en-US" dirty="0"/>
              <a:t>Storm 2: 1993067-1993069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40219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3: 1993070-1993071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3750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38316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0"/>
            <a:ext cx="4337482" cy="1543574"/>
          </a:xfrm>
        </p:spPr>
        <p:txBody>
          <a:bodyPr/>
          <a:lstStyle/>
          <a:p>
            <a:r>
              <a:rPr lang="en-US" dirty="0"/>
              <a:t>Storm 4: 1993093-1993099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23782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92C078-5BC7-4D9E-ADD5-BBE6370DE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5" r="8623" b="6454"/>
          <a:stretch/>
        </p:blipFill>
        <p:spPr>
          <a:xfrm>
            <a:off x="6463005" y="0"/>
            <a:ext cx="5178490" cy="184910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2946567-343D-4EAC-8A18-7ADC0661B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526" r="6627" b="5381"/>
          <a:stretch/>
        </p:blipFill>
        <p:spPr>
          <a:xfrm>
            <a:off x="6463005" y="1839748"/>
            <a:ext cx="5298003" cy="185244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C1B9F20C-F276-4846-8DBF-479A9F74D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841"/>
            <a:ext cx="6507358" cy="2892159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CAE9F97-E466-4752-858C-078F905EE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90" y="3688853"/>
            <a:ext cx="6139031" cy="1532073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E85DDEBA-F218-44A0-B45A-4F48832DE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2" y="5220926"/>
            <a:ext cx="6139028" cy="16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5: 1993127-1993133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36710"/>
            <a:ext cx="5214770" cy="195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  <a:p>
            <a:r>
              <a:rPr lang="en-US" u="sng" dirty="0"/>
              <a:t>Irregular</a:t>
            </a: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3A1195D1-943A-4060-A047-2460EB30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458"/>
            <a:ext cx="6483469" cy="2881542"/>
          </a:xfrm>
          <a:prstGeom prst="rect">
            <a:avLst/>
          </a:prstGeom>
        </p:spPr>
      </p:pic>
      <p:pic>
        <p:nvPicPr>
          <p:cNvPr id="23" name="Picture 2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47D4D75-424E-403E-809B-4AD4E43BA3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373" r="7935" b="5230"/>
          <a:stretch/>
        </p:blipFill>
        <p:spPr>
          <a:xfrm>
            <a:off x="6463005" y="0"/>
            <a:ext cx="5198458" cy="1852444"/>
          </a:xfrm>
          <a:prstGeom prst="rect">
            <a:avLst/>
          </a:prstGeom>
        </p:spPr>
      </p:pic>
      <p:pic>
        <p:nvPicPr>
          <p:cNvPr id="25" name="Picture 2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141C0D7-38CF-4683-9333-979DBCEE32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220" r="8087" b="5077"/>
          <a:stretch/>
        </p:blipFill>
        <p:spPr>
          <a:xfrm>
            <a:off x="6463005" y="1840083"/>
            <a:ext cx="5198458" cy="1852109"/>
          </a:xfrm>
          <a:prstGeom prst="rect">
            <a:avLst/>
          </a:prstGeom>
        </p:spPr>
      </p:pic>
      <p:pic>
        <p:nvPicPr>
          <p:cNvPr id="27" name="Picture 2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5B3647D-A150-4E9D-84DE-0782DF99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52591"/>
            <a:ext cx="6139030" cy="1627048"/>
          </a:xfrm>
          <a:prstGeom prst="rect">
            <a:avLst/>
          </a:prstGeom>
        </p:spPr>
      </p:pic>
      <p:pic>
        <p:nvPicPr>
          <p:cNvPr id="29" name="Picture 2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3184251-F2DC-4B23-9E29-4017C1880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139029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61" y="388921"/>
            <a:ext cx="4340290" cy="1883553"/>
          </a:xfrm>
        </p:spPr>
        <p:txBody>
          <a:bodyPr/>
          <a:lstStyle/>
          <a:p>
            <a:r>
              <a:rPr lang="en-US" dirty="0"/>
              <a:t>Storm 6: 1993254-1993260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56861" y="2117741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FC0EB22-CA24-49E2-8D93-E41007F8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8137" r="8240" b="5382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C0E22A10-8298-46F5-8BF2-26D1DB29C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t="6913" r="8315" b="5229"/>
          <a:stretch/>
        </p:blipFill>
        <p:spPr>
          <a:xfrm>
            <a:off x="6463005" y="1852109"/>
            <a:ext cx="5198458" cy="1852108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1D06DD1E-29CD-4F7F-9A55-BF0D10C3A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F36569F2-17AB-4C22-8583-523E8C3BA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3655509"/>
            <a:ext cx="6096000" cy="162560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4DC11BDB-A388-4E37-8906-3E68939E9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096001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58951" cy="1790246"/>
          </a:xfrm>
        </p:spPr>
        <p:txBody>
          <a:bodyPr/>
          <a:lstStyle/>
          <a:p>
            <a:r>
              <a:rPr lang="en-US" dirty="0"/>
              <a:t>Storm 7: 1993280-1993286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965584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dirty="0"/>
              <a:t>Irregular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34D6685-17A0-41AC-A8F2-D23EEB1CE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3"/>
            <a:ext cx="6531429" cy="2902858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3F37C6CD-CB1B-4F98-B50B-D5D68F1884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525" r="7758" b="5536"/>
          <a:stretch/>
        </p:blipFill>
        <p:spPr>
          <a:xfrm>
            <a:off x="6463006" y="0"/>
            <a:ext cx="5198457" cy="1852108"/>
          </a:xfrm>
          <a:prstGeom prst="rect">
            <a:avLst/>
          </a:prstGeom>
        </p:spPr>
      </p:pic>
      <p:pic>
        <p:nvPicPr>
          <p:cNvPr id="19" name="Picture 1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025976-0B08-40EF-8422-DFA386494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067" r="8010" b="4617"/>
          <a:stretch/>
        </p:blipFill>
        <p:spPr>
          <a:xfrm>
            <a:off x="6463005" y="1861634"/>
            <a:ext cx="5198457" cy="1790246"/>
          </a:xfrm>
          <a:prstGeom prst="rect">
            <a:avLst/>
          </a:prstGeom>
        </p:spPr>
      </p:pic>
      <p:pic>
        <p:nvPicPr>
          <p:cNvPr id="25" name="Picture 2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24454F8-609A-4364-8F25-FD801DDA2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6797"/>
            <a:ext cx="6096002" cy="1625601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17B2BB19-48B8-466A-B8CF-FD1018975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12699"/>
            <a:ext cx="6096003" cy="16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2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948867"/>
          </a:xfrm>
        </p:spPr>
        <p:txBody>
          <a:bodyPr/>
          <a:lstStyle/>
          <a:p>
            <a:r>
              <a:rPr lang="en-US" dirty="0"/>
              <a:t>Storm 8: 1993306-1993312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5242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microbursts before main phase</a:t>
            </a:r>
          </a:p>
          <a:p>
            <a:r>
              <a:rPr lang="en-US" dirty="0"/>
              <a:t>Storm type 1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EC8FB2-7CB5-4AB9-B31C-C50D5E341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4" r="8010" b="5995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D9016F9D-21DA-4529-A4E1-6E421782C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t="7525" r="8394" b="5536"/>
          <a:stretch/>
        </p:blipFill>
        <p:spPr>
          <a:xfrm>
            <a:off x="6391471" y="1827755"/>
            <a:ext cx="5269992" cy="1852109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B2A95713-AC57-4189-B61E-FED2CFDB0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CAFCA241-92C9-4618-AC4C-797B8464B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43332"/>
            <a:ext cx="6139029" cy="1625601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D94A1791-7938-4660-9D93-EEAB16CA4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84" y="5232399"/>
            <a:ext cx="6117515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105</Words>
  <Application>Microsoft Office PowerPoint</Application>
  <PresentationFormat>Widescreen</PresentationFormat>
  <Paragraphs>35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Microburst Isotropy vs Background Isotropy</vt:lpstr>
      <vt:lpstr>Storm 1: 1993047-1993053</vt:lpstr>
      <vt:lpstr>Storm 2: 1993067-1993069</vt:lpstr>
      <vt:lpstr>Storm 3: 1993070-1993071</vt:lpstr>
      <vt:lpstr>Storm 4: 1993093-1993099</vt:lpstr>
      <vt:lpstr>Storm 5: 1993127-1993133</vt:lpstr>
      <vt:lpstr>Storm 6: 1993254-1993260</vt:lpstr>
      <vt:lpstr>Storm 7: 1993280-1993286</vt:lpstr>
      <vt:lpstr>Storm 8: 1993306-1993312</vt:lpstr>
      <vt:lpstr>Storm 9: 1993335-1993340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Indices vs (contd)</dc:title>
  <dc:creator>Conrad Meyer-reed</dc:creator>
  <cp:lastModifiedBy>Conrad Meyer-reed</cp:lastModifiedBy>
  <cp:revision>27</cp:revision>
  <dcterms:created xsi:type="dcterms:W3CDTF">2021-04-14T23:21:30Z</dcterms:created>
  <dcterms:modified xsi:type="dcterms:W3CDTF">2021-11-02T21:37:01Z</dcterms:modified>
</cp:coreProperties>
</file>