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1"/>
  </p:notesMasterIdLst>
  <p:sldIdLst>
    <p:sldId id="256" r:id="rId2"/>
    <p:sldId id="43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6" r:id="rId28"/>
    <p:sldId id="294" r:id="rId29"/>
    <p:sldId id="295" r:id="rId30"/>
    <p:sldId id="297" r:id="rId31"/>
    <p:sldId id="298" r:id="rId32"/>
    <p:sldId id="299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2" r:id="rId52"/>
    <p:sldId id="323" r:id="rId53"/>
    <p:sldId id="324" r:id="rId54"/>
    <p:sldId id="321" r:id="rId55"/>
    <p:sldId id="325" r:id="rId56"/>
    <p:sldId id="326" r:id="rId57"/>
    <p:sldId id="327" r:id="rId58"/>
    <p:sldId id="328" r:id="rId59"/>
    <p:sldId id="329" r:id="rId60"/>
    <p:sldId id="330" r:id="rId61"/>
    <p:sldId id="331" r:id="rId62"/>
    <p:sldId id="332" r:id="rId63"/>
    <p:sldId id="336" r:id="rId64"/>
    <p:sldId id="334" r:id="rId65"/>
    <p:sldId id="335" r:id="rId66"/>
    <p:sldId id="337" r:id="rId67"/>
    <p:sldId id="338" r:id="rId68"/>
    <p:sldId id="339" r:id="rId69"/>
    <p:sldId id="341" r:id="rId70"/>
    <p:sldId id="342" r:id="rId71"/>
    <p:sldId id="343" r:id="rId72"/>
    <p:sldId id="347" r:id="rId73"/>
    <p:sldId id="346" r:id="rId74"/>
    <p:sldId id="348" r:id="rId75"/>
    <p:sldId id="349" r:id="rId76"/>
    <p:sldId id="350" r:id="rId77"/>
    <p:sldId id="351" r:id="rId78"/>
    <p:sldId id="352" r:id="rId79"/>
    <p:sldId id="353" r:id="rId80"/>
    <p:sldId id="354" r:id="rId81"/>
    <p:sldId id="355" r:id="rId82"/>
    <p:sldId id="357" r:id="rId83"/>
    <p:sldId id="358" r:id="rId84"/>
    <p:sldId id="364" r:id="rId85"/>
    <p:sldId id="365" r:id="rId86"/>
    <p:sldId id="366" r:id="rId87"/>
    <p:sldId id="418" r:id="rId88"/>
    <p:sldId id="419" r:id="rId89"/>
    <p:sldId id="420" r:id="rId90"/>
    <p:sldId id="421" r:id="rId91"/>
    <p:sldId id="388" r:id="rId92"/>
    <p:sldId id="389" r:id="rId93"/>
    <p:sldId id="390" r:id="rId94"/>
    <p:sldId id="422" r:id="rId95"/>
    <p:sldId id="423" r:id="rId96"/>
    <p:sldId id="424" r:id="rId97"/>
    <p:sldId id="370" r:id="rId98"/>
    <p:sldId id="371" r:id="rId99"/>
    <p:sldId id="372" r:id="rId100"/>
    <p:sldId id="411" r:id="rId101"/>
    <p:sldId id="409" r:id="rId102"/>
    <p:sldId id="410" r:id="rId103"/>
    <p:sldId id="275" r:id="rId104"/>
    <p:sldId id="276" r:id="rId105"/>
    <p:sldId id="277" r:id="rId106"/>
    <p:sldId id="367" r:id="rId107"/>
    <p:sldId id="368" r:id="rId108"/>
    <p:sldId id="369" r:id="rId109"/>
    <p:sldId id="391" r:id="rId110"/>
    <p:sldId id="392" r:id="rId111"/>
    <p:sldId id="393" r:id="rId112"/>
    <p:sldId id="272" r:id="rId113"/>
    <p:sldId id="273" r:id="rId114"/>
    <p:sldId id="274" r:id="rId115"/>
    <p:sldId id="397" r:id="rId116"/>
    <p:sldId id="395" r:id="rId117"/>
    <p:sldId id="396" r:id="rId118"/>
    <p:sldId id="425" r:id="rId119"/>
    <p:sldId id="426" r:id="rId120"/>
    <p:sldId id="427" r:id="rId121"/>
    <p:sldId id="428" r:id="rId122"/>
    <p:sldId id="429" r:id="rId123"/>
    <p:sldId id="430" r:id="rId124"/>
    <p:sldId id="356" r:id="rId125"/>
    <p:sldId id="359" r:id="rId126"/>
    <p:sldId id="360" r:id="rId127"/>
    <p:sldId id="398" r:id="rId128"/>
    <p:sldId id="399" r:id="rId129"/>
    <p:sldId id="400" r:id="rId130"/>
    <p:sldId id="266" r:id="rId131"/>
    <p:sldId id="267" r:id="rId132"/>
    <p:sldId id="268" r:id="rId133"/>
    <p:sldId id="407" r:id="rId134"/>
    <p:sldId id="405" r:id="rId135"/>
    <p:sldId id="406" r:id="rId136"/>
    <p:sldId id="373" r:id="rId137"/>
    <p:sldId id="374" r:id="rId138"/>
    <p:sldId id="375" r:id="rId139"/>
    <p:sldId id="412" r:id="rId140"/>
    <p:sldId id="413" r:id="rId141"/>
    <p:sldId id="414" r:id="rId142"/>
    <p:sldId id="269" r:id="rId143"/>
    <p:sldId id="270" r:id="rId144"/>
    <p:sldId id="271" r:id="rId145"/>
    <p:sldId id="379" r:id="rId146"/>
    <p:sldId id="380" r:id="rId147"/>
    <p:sldId id="381" r:id="rId148"/>
    <p:sldId id="431" r:id="rId149"/>
    <p:sldId id="432" r:id="rId150"/>
    <p:sldId id="433" r:id="rId151"/>
    <p:sldId id="382" r:id="rId152"/>
    <p:sldId id="383" r:id="rId153"/>
    <p:sldId id="384" r:id="rId154"/>
    <p:sldId id="361" r:id="rId155"/>
    <p:sldId id="362" r:id="rId156"/>
    <p:sldId id="363" r:id="rId157"/>
    <p:sldId id="385" r:id="rId158"/>
    <p:sldId id="386" r:id="rId159"/>
    <p:sldId id="387" r:id="rId160"/>
    <p:sldId id="340" r:id="rId161"/>
    <p:sldId id="344" r:id="rId162"/>
    <p:sldId id="345" r:id="rId163"/>
    <p:sldId id="376" r:id="rId164"/>
    <p:sldId id="377" r:id="rId165"/>
    <p:sldId id="378" r:id="rId166"/>
    <p:sldId id="401" r:id="rId167"/>
    <p:sldId id="402" r:id="rId168"/>
    <p:sldId id="403" r:id="rId169"/>
    <p:sldId id="434" r:id="rId1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-102" y="-6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tableStyles" Target="tableStyles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notesMaster" Target="notesMasters/notesMaster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A4EF8-B6BA-45CD-89BD-5CDC95AF3581}" type="datetimeFigureOut">
              <a:rPr lang="en-US" smtClean="0"/>
              <a:t>9/12/2012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2270B-9C95-47EC-B583-1E4D1D482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1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270B-9C95-47EC-B583-1E4D1D482C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911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270B-9C95-47EC-B583-1E4D1D482C6F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5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2270B-9C95-47EC-B583-1E4D1D482C6F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12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276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“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9/12/2012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9/12/2012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430213"/>
            <a:ext cx="7423149" cy="5826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9/12/2012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9/12/2012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1">
              <a:rPr lang="en-US" smtClean="0"/>
              <a:t>9/12/2012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9/12/2012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9/12/2012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9/12/2012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1">
              <a:rPr lang="en-US" smtClean="0"/>
              <a:t>9/12/2012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0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67000">
                <a:schemeClr val="bg2">
                  <a:lumMod val="60000"/>
                  <a:lumOff val="40000"/>
                  <a:alpha val="0"/>
                </a:schemeClr>
              </a:gs>
              <a:gs pos="30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1">
              <a:rPr lang="en-US" smtClean="0"/>
              <a:t>9/12/2012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0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" Target="slide103.xml"/><Relationship Id="rId1" Type="http://schemas.openxmlformats.org/officeDocument/2006/relationships/slideLayout" Target="../slideLayouts/slideLayout1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slide" Target="slide100.xml"/><Relationship Id="rId1" Type="http://schemas.openxmlformats.org/officeDocument/2006/relationships/slideLayout" Target="../slideLayouts/slideLayout1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5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0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" Target="slide106.xml"/><Relationship Id="rId1" Type="http://schemas.openxmlformats.org/officeDocument/2006/relationships/slideLayout" Target="../slideLayouts/slideLayout1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slide" Target="slide103.xml"/><Relationship Id="rId1" Type="http://schemas.openxmlformats.org/officeDocument/2006/relationships/slideLayout" Target="../slideLayouts/slideLayout1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08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0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slide" Target="slide109.xml"/><Relationship Id="rId1" Type="http://schemas.openxmlformats.org/officeDocument/2006/relationships/slideLayout" Target="../slideLayouts/slideLayout1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slide" Target="slide106.xml"/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1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slide" Target="slide112.xml"/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slide" Target="slide109.xml"/><Relationship Id="rId1" Type="http://schemas.openxmlformats.org/officeDocument/2006/relationships/slideLayout" Target="../slideLayouts/slideLayout1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slide" Target="slide1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slide" Target="slide11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slide" Target="slide115.xml"/><Relationship Id="rId1" Type="http://schemas.openxmlformats.org/officeDocument/2006/relationships/slideLayout" Target="../slideLayouts/slideLayout1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slide" Target="slide112.xml"/><Relationship Id="rId1" Type="http://schemas.openxmlformats.org/officeDocument/2006/relationships/slideLayout" Target="../slideLayouts/slideLayout11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slide" Target="slide116.xml"/><Relationship Id="rId2" Type="http://schemas.openxmlformats.org/officeDocument/2006/relationships/slide" Target="slide1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slide" Target="slide127.xml"/><Relationship Id="rId1" Type="http://schemas.openxmlformats.org/officeDocument/2006/relationships/slideLayout" Target="../slideLayouts/slideLayout1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slide" Target="slide115.xml"/><Relationship Id="rId1" Type="http://schemas.openxmlformats.org/officeDocument/2006/relationships/slideLayout" Target="../slideLayouts/slideLayout11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slide" Target="slide119.xml"/><Relationship Id="rId2" Type="http://schemas.openxmlformats.org/officeDocument/2006/relationships/slide" Target="slide1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slide" Target="slide12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slide" Target="slide118.xml"/><Relationship Id="rId1" Type="http://schemas.openxmlformats.org/officeDocument/2006/relationships/slideLayout" Target="../slideLayouts/slideLayout1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2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2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slide" Target="slide124.xml"/><Relationship Id="rId1" Type="http://schemas.openxmlformats.org/officeDocument/2006/relationships/slideLayout" Target="../slideLayouts/slideLayout1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slide" Target="slide121.xml"/><Relationship Id="rId1" Type="http://schemas.openxmlformats.org/officeDocument/2006/relationships/slideLayout" Target="../slideLayouts/slideLayout11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2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25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slide" Target="slide127.xml"/><Relationship Id="rId1" Type="http://schemas.openxmlformats.org/officeDocument/2006/relationships/slideLayout" Target="../slideLayouts/slideLayout1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slide" Target="slide124.xml"/><Relationship Id="rId1" Type="http://schemas.openxmlformats.org/officeDocument/2006/relationships/slideLayout" Target="../slideLayouts/slideLayout11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2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28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slide" Target="slide130.xml"/><Relationship Id="rId1" Type="http://schemas.openxmlformats.org/officeDocument/2006/relationships/slideLayout" Target="../slideLayouts/slideLayout1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slide" Target="slide127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1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slide" Target="slide132.xml"/><Relationship Id="rId2" Type="http://schemas.openxmlformats.org/officeDocument/2006/relationships/slide" Target="slide1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slide" Target="slide133.xml"/><Relationship Id="rId1" Type="http://schemas.openxmlformats.org/officeDocument/2006/relationships/slideLayout" Target="../slideLayouts/slideLayout1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slide" Target="slide130.xml"/><Relationship Id="rId1" Type="http://schemas.openxmlformats.org/officeDocument/2006/relationships/slideLayout" Target="../slideLayouts/slideLayout11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35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3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slide" Target="slide136.xml"/><Relationship Id="rId1" Type="http://schemas.openxmlformats.org/officeDocument/2006/relationships/slideLayout" Target="../slideLayouts/slideLayout1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slide" Target="slide133.xml"/><Relationship Id="rId1" Type="http://schemas.openxmlformats.org/officeDocument/2006/relationships/slideLayout" Target="../slideLayouts/slideLayout1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38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37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slide" Target="slide139.xml"/><Relationship Id="rId1" Type="http://schemas.openxmlformats.org/officeDocument/2006/relationships/slideLayout" Target="../slideLayouts/slideLayout1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slide" Target="slide136.xml"/><Relationship Id="rId1" Type="http://schemas.openxmlformats.org/officeDocument/2006/relationships/slideLayout" Target="../slideLayouts/slideLayout11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slide" Target="slide14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slide" Target="slide14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slide" Target="slide142.xml"/><Relationship Id="rId1" Type="http://schemas.openxmlformats.org/officeDocument/2006/relationships/slideLayout" Target="../slideLayouts/slideLayout1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slide" Target="slide139.xml"/><Relationship Id="rId1" Type="http://schemas.openxmlformats.org/officeDocument/2006/relationships/slideLayout" Target="../slideLayouts/slideLayout1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" Target="slide144.xml"/><Relationship Id="rId2" Type="http://schemas.openxmlformats.org/officeDocument/2006/relationships/slide" Target="slide1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slide" Target="slide145.xml"/><Relationship Id="rId1" Type="http://schemas.openxmlformats.org/officeDocument/2006/relationships/slideLayout" Target="../slideLayouts/slideLayout11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" Target="slide142.xml"/><Relationship Id="rId1" Type="http://schemas.openxmlformats.org/officeDocument/2006/relationships/slideLayout" Target="../slideLayouts/slideLayout11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slide" Target="slide146.xml"/><Relationship Id="rId2" Type="http://schemas.openxmlformats.org/officeDocument/2006/relationships/slide" Target="slide1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slide" Target="slide148.xml"/><Relationship Id="rId1" Type="http://schemas.openxmlformats.org/officeDocument/2006/relationships/slideLayout" Target="../slideLayouts/slideLayout1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slide" Target="slide145.xml"/><Relationship Id="rId1" Type="http://schemas.openxmlformats.org/officeDocument/2006/relationships/slideLayout" Target="../slideLayouts/slideLayout1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50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49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slide" Target="slide15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slide" Target="slide148.xml"/><Relationship Id="rId1" Type="http://schemas.openxmlformats.org/officeDocument/2006/relationships/slideLayout" Target="../slideLayouts/slideLayout1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5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5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slide" Target="slide154.xml"/><Relationship Id="rId1" Type="http://schemas.openxmlformats.org/officeDocument/2006/relationships/slideLayout" Target="../slideLayouts/slideLayout11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slide" Target="slide151.xml"/><Relationship Id="rId1" Type="http://schemas.openxmlformats.org/officeDocument/2006/relationships/slideLayout" Target="../slideLayouts/slideLayout11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slide" Target="slide156.xml"/><Relationship Id="rId2" Type="http://schemas.openxmlformats.org/officeDocument/2006/relationships/slide" Target="slide1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slide" Target="slide157.xml"/><Relationship Id="rId1" Type="http://schemas.openxmlformats.org/officeDocument/2006/relationships/slideLayout" Target="../slideLayouts/slideLayout1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slide" Target="slide154.xml"/><Relationship Id="rId1" Type="http://schemas.openxmlformats.org/officeDocument/2006/relationships/slideLayout" Target="../slideLayouts/slideLayout1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5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58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slide" Target="slide160.xml"/><Relationship Id="rId1" Type="http://schemas.openxmlformats.org/officeDocument/2006/relationships/slideLayout" Target="../slideLayouts/slideLayout11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slide" Target="slide157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1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6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6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slide" Target="slide163.xml"/><Relationship Id="rId1" Type="http://schemas.openxmlformats.org/officeDocument/2006/relationships/slideLayout" Target="../slideLayouts/slideLayout11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slide" Target="slide160.xml"/><Relationship Id="rId1" Type="http://schemas.openxmlformats.org/officeDocument/2006/relationships/slideLayout" Target="../slideLayouts/slideLayout11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65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64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slide" Target="slide166.xml"/><Relationship Id="rId1" Type="http://schemas.openxmlformats.org/officeDocument/2006/relationships/slideLayout" Target="../slideLayouts/slideLayout1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slide" Target="slide163.xml"/><Relationship Id="rId1" Type="http://schemas.openxmlformats.org/officeDocument/2006/relationships/slideLayout" Target="../slideLayouts/slideLayout1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168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67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slide" Target="slide169.xml"/><Relationship Id="rId1" Type="http://schemas.openxmlformats.org/officeDocument/2006/relationships/slideLayout" Target="../slideLayouts/slideLayout11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slide" Target="slide166.xml"/><Relationship Id="rId1" Type="http://schemas.openxmlformats.org/officeDocument/2006/relationships/slideLayout" Target="../slideLayouts/slideLayout11.xml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0.xml"/><Relationship Id="rId1" Type="http://schemas.openxmlformats.org/officeDocument/2006/relationships/slideLayout" Target="../slideLayouts/slideLayout6.xml"/><Relationship Id="rId4" Type="http://schemas.openxmlformats.org/officeDocument/2006/relationships/slide" Target="slide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" Target="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slide" Target="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" Target="slide33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8.xml"/><Relationship Id="rId2" Type="http://schemas.openxmlformats.org/officeDocument/2006/relationships/slide" Target="slide3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1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39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slide" Target="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2.xml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47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1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5.xm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0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8.xml"/><Relationship Id="rId1" Type="http://schemas.openxmlformats.org/officeDocument/2006/relationships/slideLayout" Target="../slideLayouts/slideLayout1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2.xml"/><Relationship Id="rId2" Type="http://schemas.openxmlformats.org/officeDocument/2006/relationships/slide" Target="slide5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1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6.xml"/><Relationship Id="rId2" Type="http://schemas.openxmlformats.org/officeDocument/2006/relationships/slide" Target="slide5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5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5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57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.xml"/><Relationship Id="rId1" Type="http://schemas.openxmlformats.org/officeDocument/2006/relationships/slideLayout" Target="../slideLayouts/slideLayout6.xml"/><Relationship Id="rId4" Type="http://schemas.openxmlformats.org/officeDocument/2006/relationships/slide" Target="slide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slide" Target="slide6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5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63.xml"/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68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1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66.xml"/><Relationship Id="rId1" Type="http://schemas.openxmlformats.org/officeDocument/2006/relationships/slideLayout" Target="../slideLayouts/slideLayout1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0.xml"/><Relationship Id="rId2" Type="http://schemas.openxmlformats.org/officeDocument/2006/relationships/slide" Target="slide7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1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1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" Target="slide69.xml"/><Relationship Id="rId1" Type="http://schemas.openxmlformats.org/officeDocument/2006/relationships/slideLayout" Target="../slideLayouts/slideLayout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73.xml"/><Relationship Id="rId2" Type="http://schemas.openxmlformats.org/officeDocument/2006/relationships/slide" Target="slide7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1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" Target="slide72.xml"/><Relationship Id="rId1" Type="http://schemas.openxmlformats.org/officeDocument/2006/relationships/slideLayout" Target="../slideLayouts/slideLayout1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1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" Target="slide75.xml"/><Relationship Id="rId1" Type="http://schemas.openxmlformats.org/officeDocument/2006/relationships/slideLayout" Target="../slideLayouts/slideLayout1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0.xml"/><Relationship Id="rId1" Type="http://schemas.openxmlformats.org/officeDocument/2006/relationships/slideLayout" Target="../slideLayouts/slideLayout6.xml"/><Relationship Id="rId4" Type="http://schemas.openxmlformats.org/officeDocument/2006/relationships/slide" Target="slide7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" Target="slide81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" Target="slide78.xml"/><Relationship Id="rId1" Type="http://schemas.openxmlformats.org/officeDocument/2006/relationships/slideLayout" Target="../slideLayouts/slideLayout1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82.xml"/><Relationship Id="rId2" Type="http://schemas.openxmlformats.org/officeDocument/2006/relationships/slide" Target="slide8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1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" Target="slide81.xml"/><Relationship Id="rId1" Type="http://schemas.openxmlformats.org/officeDocument/2006/relationships/slideLayout" Target="../slideLayouts/slideLayout1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86.xml"/><Relationship Id="rId1" Type="http://schemas.openxmlformats.org/officeDocument/2006/relationships/slideLayout" Target="../slideLayouts/slideLayout6.xml"/><Relationship Id="rId4" Type="http://schemas.openxmlformats.org/officeDocument/2006/relationships/slide" Target="slide8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" Target="slide87.xml"/><Relationship Id="rId1" Type="http://schemas.openxmlformats.org/officeDocument/2006/relationships/slideLayout" Target="../slideLayouts/slideLayout1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" Target="slide84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" Target="slide88.xml"/><Relationship Id="rId1" Type="http://schemas.openxmlformats.org/officeDocument/2006/relationships/slideLayout" Target="../slideLayouts/slideLayout1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89.xml"/><Relationship Id="rId2" Type="http://schemas.openxmlformats.org/officeDocument/2006/relationships/slide" Target="slide9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" Target="slide91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" Target="slide88.xml"/><Relationship Id="rId1" Type="http://schemas.openxmlformats.org/officeDocument/2006/relationships/slideLayout" Target="../slideLayouts/slideLayout1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3.xml"/><Relationship Id="rId1" Type="http://schemas.openxmlformats.org/officeDocument/2006/relationships/slideLayout" Target="../slideLayouts/slideLayout6.xml"/><Relationship Id="rId4" Type="http://schemas.openxmlformats.org/officeDocument/2006/relationships/slide" Target="slide9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" Target="slide94.xml"/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" Target="slide91.xml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95.xml"/><Relationship Id="rId2" Type="http://schemas.openxmlformats.org/officeDocument/2006/relationships/slide" Target="slide9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" Target="slide97.xml"/><Relationship Id="rId1" Type="http://schemas.openxmlformats.org/officeDocument/2006/relationships/slideLayout" Target="../slideLayouts/slideLayout1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" Target="slide94.xml"/><Relationship Id="rId1" Type="http://schemas.openxmlformats.org/officeDocument/2006/relationships/slideLayout" Target="../slideLayouts/slideLayout1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99.xml"/><Relationship Id="rId1" Type="http://schemas.openxmlformats.org/officeDocument/2006/relationships/slideLayout" Target="../slideLayouts/slideLayout6.xml"/><Relationship Id="rId4" Type="http://schemas.openxmlformats.org/officeDocument/2006/relationships/slide" Target="slide98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slide" Target="slide100.xml"/><Relationship Id="rId1" Type="http://schemas.openxmlformats.org/officeDocument/2006/relationships/slideLayout" Target="../slideLayouts/slideLayout1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slide" Target="slide9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Cation and Anion Quiz Game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hlinkClick r:id="rId2" action="ppaction://hlinksldjump"/>
              </a:rPr>
              <a:t>Match the ion’s symbol to its name</a:t>
            </a:r>
            <a:endParaRPr lang="en-US" sz="3600" dirty="0" smtClean="0"/>
          </a:p>
          <a:p>
            <a:pPr algn="ctr"/>
            <a:r>
              <a:rPr lang="en-US" sz="3600" dirty="0" smtClean="0"/>
              <a:t>or	</a:t>
            </a:r>
          </a:p>
          <a:p>
            <a:pPr algn="ctr"/>
            <a:r>
              <a:rPr lang="en-US" sz="3600" dirty="0" smtClean="0">
                <a:hlinkClick r:id="rId3" action="ppaction://hlinksldjump"/>
              </a:rPr>
              <a:t>Match elements to their charges</a:t>
            </a:r>
            <a:endParaRPr lang="en-US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4500749" y="6156168"/>
            <a:ext cx="76912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Made by Jordan </a:t>
            </a:r>
            <a:r>
              <a:rPr lang="en-US" sz="2400" b="1" dirty="0" smtClean="0"/>
              <a:t>Johnson</a:t>
            </a:r>
          </a:p>
          <a:p>
            <a:r>
              <a:rPr lang="en-US" dirty="0" smtClean="0"/>
              <a:t>Hit Run in Red Box or Select READING VIEW under VIEW tab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9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Mercuric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43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Iodine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-2</a:t>
            </a:r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3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Cuprous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Cadmium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Chlorine</a:t>
            </a:r>
            <a:endParaRPr lang="en-US" sz="8800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pic>
        <p:nvPicPr>
          <p:cNvPr id="3" name="Picture 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Cupric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777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Boron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ClO</a:t>
            </a:r>
            <a:r>
              <a:rPr lang="en-US" sz="8800" baseline="-25000" dirty="0" smtClean="0"/>
              <a:t>4</a:t>
            </a:r>
            <a:r>
              <a:rPr lang="en-US" sz="8800" baseline="30000" dirty="0" smtClean="0"/>
              <a:t>-1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Chlorate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Perchlorate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26458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Chlorite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2915988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Hypochlorite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	</a:t>
            </a:r>
            <a:r>
              <a:rPr lang="en-US" sz="4400" dirty="0" smtClean="0"/>
              <a:t>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Stannous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Phosphorus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9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Ferrous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4449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6458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err="1" smtClean="0"/>
              <a:t>Bromium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7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7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Magnesium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93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Lithium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Nickel</a:t>
            </a:r>
            <a:endParaRPr lang="en-US" sz="8800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pic>
        <p:nvPicPr>
          <p:cNvPr id="3" name="Picture 2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6458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Fluoride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Potassium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Zinc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802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ClO</a:t>
            </a:r>
            <a:r>
              <a:rPr lang="en-US" sz="8800" baseline="-25000" dirty="0" smtClean="0"/>
              <a:t>3</a:t>
            </a:r>
            <a:r>
              <a:rPr lang="en-US" sz="8800" baseline="30000" dirty="0" smtClean="0"/>
              <a:t>-1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Chlorate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4626" y="2915988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Hypochlorite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6458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Chlorite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Perchlorate</a:t>
            </a:r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Silver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Nitrogen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-3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Sodium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5066" y="2915988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Sulfur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+1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6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err="1" smtClean="0"/>
              <a:t>Mercurous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5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err="1" smtClean="0"/>
              <a:t>Plumbous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45066" y="2923658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Job!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 smtClean="0">
                <a:hlinkClick r:id="" action="ppaction://hlinkshowjump?jump=endshow"/>
              </a:rPr>
              <a:t>End Quiz</a:t>
            </a:r>
            <a:r>
              <a:rPr lang="en-US" sz="2800" dirty="0" smtClean="0"/>
              <a:t>		</a:t>
            </a:r>
            <a:r>
              <a:rPr lang="en-US" sz="2800" dirty="0" smtClean="0">
                <a:hlinkClick r:id="rId2" action="ppaction://hlinksldjump"/>
              </a:rPr>
              <a:t>Restart Naming </a:t>
            </a:r>
            <a:r>
              <a:rPr lang="en-US" sz="2800" dirty="0" err="1" smtClean="0">
                <a:hlinkClick r:id="rId2" action="ppaction://hlinksldjump"/>
              </a:rPr>
              <a:t>Cations</a:t>
            </a:r>
            <a:r>
              <a:rPr lang="en-US" sz="2800" dirty="0" smtClean="0">
                <a:hlinkClick r:id="rId2" action="ppaction://hlinksldjump"/>
              </a:rPr>
              <a:t> and Anions</a:t>
            </a:r>
            <a:r>
              <a:rPr lang="en-US" sz="2800" dirty="0" smtClean="0"/>
              <a:t>		</a:t>
            </a:r>
          </a:p>
          <a:p>
            <a:pPr algn="ctr"/>
            <a:r>
              <a:rPr lang="en-US" sz="2800" dirty="0" smtClean="0">
                <a:hlinkClick r:id="rId3" action="ppaction://hlinksldjump"/>
              </a:rPr>
              <a:t>Restart Match Element to Charge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297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ClO</a:t>
            </a:r>
            <a:r>
              <a:rPr lang="en-US" sz="8800" baseline="-25000" dirty="0" smtClean="0"/>
              <a:t>2</a:t>
            </a:r>
            <a:r>
              <a:rPr lang="en-US" sz="8800" baseline="30000" dirty="0" smtClean="0"/>
              <a:t>-1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Chlorate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4626" y="2915988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Hypochlorite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26458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Chlorite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Perchlorate</a:t>
            </a:r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the ions to their names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hlinkClick r:id="rId2" action="ppaction://hlinksldjump"/>
              </a:rPr>
              <a:t>Begin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70881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ClO</a:t>
            </a:r>
            <a:r>
              <a:rPr lang="en-US" sz="8800" baseline="30000" dirty="0" smtClean="0"/>
              <a:t>-1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Chlorate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26458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Chlorite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4626" y="2915988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Hypochlorite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Perchlorate</a:t>
            </a:r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MnO</a:t>
            </a:r>
            <a:r>
              <a:rPr lang="en-US" sz="8800" baseline="-25000" dirty="0" smtClean="0"/>
              <a:t>4</a:t>
            </a:r>
            <a:r>
              <a:rPr lang="en-US" sz="8800" baseline="30000" dirty="0" smtClean="0"/>
              <a:t>-1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Manganite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Manganate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Permanganate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Hypomanganite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MnO</a:t>
            </a:r>
            <a:r>
              <a:rPr lang="en-US" sz="8800" baseline="-25000" dirty="0"/>
              <a:t>3</a:t>
            </a:r>
            <a:r>
              <a:rPr lang="en-US" sz="8800" baseline="30000" dirty="0" smtClean="0"/>
              <a:t>-1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Manganite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Manganate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Permanganate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Hypomanganite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47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HSO</a:t>
            </a:r>
            <a:r>
              <a:rPr lang="en-US" sz="8800" baseline="-25000" dirty="0" smtClean="0"/>
              <a:t>3</a:t>
            </a:r>
            <a:r>
              <a:rPr lang="en-US" sz="8800" baseline="30000" dirty="0" smtClean="0"/>
              <a:t>-1</a:t>
            </a:r>
            <a:endParaRPr lang="en-US" sz="8800" dirty="0"/>
          </a:p>
        </p:txBody>
      </p:sp>
      <p:sp>
        <p:nvSpPr>
          <p:cNvPr id="4" name="Rounded Rectangle 3">
            <a:hlinkClick r:id="rId3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Sulfide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374626" y="2785159"/>
            <a:ext cx="3676207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Hydrogen Sulfite or</a:t>
            </a:r>
          </a:p>
          <a:p>
            <a:pPr algn="ctr"/>
            <a:r>
              <a:rPr lang="en-US" dirty="0" smtClean="0"/>
              <a:t>Bisulfite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5066" y="4751854"/>
            <a:ext cx="3657600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Hydrogen Sulfate or</a:t>
            </a:r>
          </a:p>
          <a:p>
            <a:pPr algn="ctr"/>
            <a:r>
              <a:rPr lang="en-US" dirty="0" smtClean="0"/>
              <a:t>Bisulfate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Sulfite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H</a:t>
            </a:r>
            <a:r>
              <a:rPr lang="en-US" sz="8800" baseline="-25000" dirty="0" smtClean="0"/>
              <a:t>2</a:t>
            </a:r>
            <a:r>
              <a:rPr lang="en-US" sz="8800" dirty="0" smtClean="0"/>
              <a:t>PO</a:t>
            </a:r>
            <a:r>
              <a:rPr lang="en-US" sz="8800" baseline="-25000" dirty="0" smtClean="0"/>
              <a:t>4</a:t>
            </a:r>
            <a:r>
              <a:rPr lang="en-US" sz="8800" baseline="30000" dirty="0" smtClean="0"/>
              <a:t>-1</a:t>
            </a:r>
            <a:endParaRPr lang="en-US" sz="8800" baseline="300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err="1" smtClean="0"/>
              <a:t>Dihydrogen</a:t>
            </a:r>
            <a:r>
              <a:rPr lang="en-US" dirty="0" smtClean="0"/>
              <a:t> Phosphate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Hydrogen Phosphate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Hydrogen </a:t>
            </a:r>
            <a:r>
              <a:rPr lang="en-US" dirty="0" err="1" smtClean="0"/>
              <a:t>Diphosphate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Bihydrogen</a:t>
            </a:r>
            <a:r>
              <a:rPr lang="en-US" dirty="0" smtClean="0"/>
              <a:t> Phosphate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HCO</a:t>
            </a:r>
            <a:r>
              <a:rPr lang="en-US" sz="8800" baseline="-25000" dirty="0" smtClean="0"/>
              <a:t>3</a:t>
            </a:r>
            <a:r>
              <a:rPr lang="en-US" sz="8800" baseline="30000" dirty="0" smtClean="0"/>
              <a:t>-1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err="1" smtClean="0"/>
              <a:t>Hyrdrocarbonate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4751855"/>
            <a:ext cx="3676207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Hydrogen Carbonate or</a:t>
            </a:r>
          </a:p>
          <a:p>
            <a:pPr algn="ctr"/>
            <a:r>
              <a:rPr lang="en-US" dirty="0" smtClean="0"/>
              <a:t>Bicarbonate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2785159"/>
            <a:ext cx="3676207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Hydrogen </a:t>
            </a:r>
            <a:r>
              <a:rPr lang="en-US" dirty="0" err="1" smtClean="0"/>
              <a:t>Carbonite</a:t>
            </a:r>
            <a:r>
              <a:rPr lang="en-US" dirty="0" smtClean="0"/>
              <a:t> or</a:t>
            </a:r>
          </a:p>
          <a:p>
            <a:pPr algn="ctr"/>
            <a:r>
              <a:rPr lang="en-US" dirty="0" err="1" smtClean="0"/>
              <a:t>Bicarbonite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Hydrocarbonite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HO</a:t>
            </a:r>
            <a:r>
              <a:rPr lang="en-US" sz="8800" baseline="30000" dirty="0" smtClean="0"/>
              <a:t>-1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Hydroxide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Oxyhydride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Peroxide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Oxide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CN</a:t>
            </a:r>
            <a:r>
              <a:rPr lang="en-US" sz="8800" baseline="30000" dirty="0" smtClean="0"/>
              <a:t>-1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err="1" smtClean="0"/>
              <a:t>Cyanonitride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Cyanide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Cyanonitrate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Cyanonitrite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NO</a:t>
            </a:r>
            <a:r>
              <a:rPr lang="en-US" sz="8800" baseline="-25000" dirty="0" smtClean="0"/>
              <a:t>3</a:t>
            </a:r>
            <a:r>
              <a:rPr lang="en-US" sz="8800" baseline="30000" dirty="0" smtClean="0"/>
              <a:t>-1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Nitrate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506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Nitrite</a:t>
            </a:r>
            <a:endParaRPr lang="en-US" dirty="0"/>
          </a:p>
        </p:txBody>
      </p:sp>
      <p:sp>
        <p:nvSpPr>
          <p:cNvPr id="6" name="TextBox 5">
            <a:hlinkClick r:id="rId3" action="ppaction://hlinksldjump"/>
          </p:cNvPr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Pernitrate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Hyponitrite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NO</a:t>
            </a:r>
            <a:r>
              <a:rPr lang="en-US" sz="8800" baseline="-25000" dirty="0"/>
              <a:t>2</a:t>
            </a:r>
            <a:r>
              <a:rPr lang="en-US" sz="8800" baseline="30000" dirty="0" smtClean="0"/>
              <a:t>-1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Nitrate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4506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Nitrite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Pernitrate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Hyponitrite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9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</a:t>
            </a:r>
            <a:r>
              <a:rPr lang="en-US" sz="8800" baseline="-25000" dirty="0" smtClean="0"/>
              <a:t>3</a:t>
            </a:r>
            <a:r>
              <a:rPr lang="en-US" sz="8800" baseline="30000" dirty="0" smtClean="0"/>
              <a:t>-2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Dichromate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Carbonate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Bicarbonate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802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Chromate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CrO</a:t>
            </a:r>
            <a:r>
              <a:rPr lang="en-US" sz="8800" baseline="-25000" dirty="0"/>
              <a:t>4</a:t>
            </a:r>
            <a:r>
              <a:rPr lang="en-US" sz="8800" baseline="30000" dirty="0" smtClean="0"/>
              <a:t>-2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Dichromate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Carbonate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Bicarbonate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802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Chromate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11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Cr</a:t>
            </a:r>
            <a:r>
              <a:rPr lang="en-US" sz="8800" baseline="-25000" dirty="0" smtClean="0"/>
              <a:t>2</a:t>
            </a:r>
            <a:r>
              <a:rPr lang="en-US" sz="8800" dirty="0" smtClean="0"/>
              <a:t>O</a:t>
            </a:r>
            <a:r>
              <a:rPr lang="en-US" sz="8800" baseline="-25000" dirty="0"/>
              <a:t>7</a:t>
            </a:r>
            <a:r>
              <a:rPr lang="en-US" sz="8800" baseline="30000" dirty="0" smtClean="0"/>
              <a:t>-2</a:t>
            </a:r>
            <a:endParaRPr lang="en-US" sz="8800" baseline="300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Dichromate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Carbonate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Bicarbonate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802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Chromate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2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HPO</a:t>
            </a:r>
            <a:r>
              <a:rPr lang="en-US" sz="8800" baseline="-25000" dirty="0" smtClean="0"/>
              <a:t>4</a:t>
            </a:r>
            <a:r>
              <a:rPr lang="en-US" sz="8800" baseline="30000" dirty="0" smtClean="0"/>
              <a:t>-2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Hydrogen </a:t>
            </a:r>
            <a:r>
              <a:rPr lang="en-US" dirty="0" err="1" smtClean="0"/>
              <a:t>Phosphite</a:t>
            </a:r>
            <a:r>
              <a:rPr lang="en-US" dirty="0" smtClean="0"/>
              <a:t> or</a:t>
            </a:r>
          </a:p>
          <a:p>
            <a:pPr algn="ctr"/>
            <a:r>
              <a:rPr lang="en-US" dirty="0" err="1" smtClean="0"/>
              <a:t>Biphosphite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777489"/>
            <a:ext cx="3676207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Hydrogen Phosphate or</a:t>
            </a:r>
          </a:p>
          <a:p>
            <a:pPr algn="ctr"/>
            <a:r>
              <a:rPr lang="en-US" dirty="0" err="1" smtClean="0"/>
              <a:t>Biphosphate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Hydrogen </a:t>
            </a:r>
            <a:r>
              <a:rPr lang="en-US" dirty="0" err="1" smtClean="0"/>
              <a:t>Diphosphate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Hydrogen </a:t>
            </a:r>
            <a:r>
              <a:rPr lang="en-US" dirty="0" err="1" smtClean="0"/>
              <a:t>Diphosphite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HSO</a:t>
            </a:r>
            <a:r>
              <a:rPr lang="en-US" sz="8800" baseline="-25000" dirty="0" smtClean="0"/>
              <a:t>4</a:t>
            </a:r>
            <a:r>
              <a:rPr lang="en-US" sz="8800" baseline="30000" dirty="0" smtClean="0"/>
              <a:t>-1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Sulfide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74626" y="2785159"/>
            <a:ext cx="3676207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Hydrogen Sulfite or</a:t>
            </a:r>
          </a:p>
          <a:p>
            <a:pPr algn="ctr"/>
            <a:r>
              <a:rPr lang="en-US" dirty="0" smtClean="0"/>
              <a:t>Bisulfite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45066" y="4751854"/>
            <a:ext cx="3657600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dirty="0" smtClean="0"/>
              <a:t>Hydrogen Sulfate or</a:t>
            </a:r>
          </a:p>
          <a:p>
            <a:pPr algn="ctr"/>
            <a:r>
              <a:rPr lang="en-US" dirty="0" smtClean="0"/>
              <a:t>Bisulfate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Sulfite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O</a:t>
            </a:r>
            <a:r>
              <a:rPr lang="en-US" sz="8800" baseline="30000" dirty="0" smtClean="0"/>
              <a:t>-2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Oxide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Peroxide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Dioxide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Oxate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O</a:t>
            </a:r>
            <a:r>
              <a:rPr lang="en-US" sz="8800" baseline="-25000" dirty="0" smtClean="0"/>
              <a:t>2</a:t>
            </a:r>
            <a:r>
              <a:rPr lang="en-US" sz="8800" baseline="30000" dirty="0" smtClean="0"/>
              <a:t>-2</a:t>
            </a:r>
            <a:endParaRPr lang="en-US" sz="8800" baseline="300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Oxide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Peroxide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Dioxide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Oxate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1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SO</a:t>
            </a:r>
            <a:r>
              <a:rPr lang="en-US" sz="8800" baseline="-25000" dirty="0" smtClean="0"/>
              <a:t>4</a:t>
            </a:r>
            <a:r>
              <a:rPr lang="en-US" sz="8800" baseline="30000" dirty="0" smtClean="0"/>
              <a:t>-2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Hydrosulfate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Sulfate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Sulfide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Sulfite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SO</a:t>
            </a:r>
            <a:r>
              <a:rPr lang="en-US" sz="8800" baseline="-25000" dirty="0"/>
              <a:t>3</a:t>
            </a:r>
            <a:r>
              <a:rPr lang="en-US" sz="8800" baseline="30000" dirty="0" smtClean="0"/>
              <a:t>-2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Hydrosulfate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Sulfate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Sulfide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Sulfite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43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AsO</a:t>
            </a:r>
            <a:r>
              <a:rPr lang="en-US" sz="8800" baseline="-25000" dirty="0" smtClean="0"/>
              <a:t>4</a:t>
            </a:r>
            <a:r>
              <a:rPr lang="en-US" sz="8800" baseline="30000" dirty="0" smtClean="0"/>
              <a:t>-3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err="1" smtClean="0"/>
              <a:t>Arsenite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Arsenate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Arsenic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Arsenous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AsO</a:t>
            </a:r>
            <a:r>
              <a:rPr lang="en-US" sz="8800" baseline="-25000" dirty="0"/>
              <a:t>3</a:t>
            </a:r>
            <a:r>
              <a:rPr lang="en-US" sz="8800" baseline="30000" dirty="0" smtClean="0"/>
              <a:t>-3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err="1" smtClean="0"/>
              <a:t>Arsenite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Arsenate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Arsenic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Arsenous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43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PO</a:t>
            </a:r>
            <a:r>
              <a:rPr lang="en-US" sz="8800" baseline="-25000" dirty="0" smtClean="0"/>
              <a:t>4</a:t>
            </a:r>
            <a:r>
              <a:rPr lang="en-US" sz="8800" baseline="30000" dirty="0" smtClean="0"/>
              <a:t>-3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Phosphorus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Phosphate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Phosphite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Phosphide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PO</a:t>
            </a:r>
            <a:r>
              <a:rPr lang="en-US" sz="8800" baseline="-25000" dirty="0"/>
              <a:t>3</a:t>
            </a:r>
            <a:r>
              <a:rPr lang="en-US" sz="8800" baseline="30000" dirty="0" smtClean="0"/>
              <a:t>-3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Phosphorus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Phosphate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Phosphite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Phosphide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75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NH</a:t>
            </a:r>
            <a:r>
              <a:rPr lang="en-US" sz="8800" baseline="-25000" dirty="0" smtClean="0"/>
              <a:t>4</a:t>
            </a:r>
            <a:r>
              <a:rPr lang="en-US" sz="8800" baseline="30000" dirty="0" smtClean="0"/>
              <a:t>+1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Nitrogen Hydride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Ammonium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Antimony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Hydronium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 the element to its common charge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hlinkClick r:id="rId2" action="ppaction://hlinksldjump"/>
              </a:rPr>
              <a:t>Begin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1081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Aluminum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1598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</a:t>
            </a:r>
            <a:r>
              <a:rPr lang="en-US" sz="8800" baseline="-25000" dirty="0" smtClean="0"/>
              <a:t>2</a:t>
            </a:r>
            <a:r>
              <a:rPr lang="en-US" sz="8800" dirty="0" smtClean="0"/>
              <a:t>H</a:t>
            </a:r>
            <a:r>
              <a:rPr lang="en-US" sz="8800" baseline="-25000" dirty="0" smtClean="0"/>
              <a:t>3</a:t>
            </a:r>
            <a:r>
              <a:rPr lang="en-US" sz="8800" dirty="0" smtClean="0"/>
              <a:t>O</a:t>
            </a:r>
            <a:r>
              <a:rPr lang="en-US" sz="8800" baseline="-25000" dirty="0" smtClean="0"/>
              <a:t>2</a:t>
            </a:r>
            <a:r>
              <a:rPr lang="en-US" sz="8800" baseline="30000" dirty="0" smtClean="0"/>
              <a:t>-1</a:t>
            </a:r>
            <a:endParaRPr lang="en-US" sz="8800" baseline="300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Acetate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err="1" smtClean="0"/>
              <a:t>Acetite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Aspartame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Ammonium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Barium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6459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Ferric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pic>
        <p:nvPicPr>
          <p:cNvPr id="3" name="Picture 2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+2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Hydrogen</a:t>
            </a:r>
            <a:endParaRPr lang="en-US" sz="8800" dirty="0"/>
          </a:p>
        </p:txBody>
      </p:sp>
      <p:sp>
        <p:nvSpPr>
          <p:cNvPr id="4" name="Rounded Rectangle 3">
            <a:hlinkClick r:id="rId2" action="ppaction://hlinksldjump"/>
          </p:cNvPr>
          <p:cNvSpPr/>
          <p:nvPr/>
        </p:nvSpPr>
        <p:spPr>
          <a:xfrm>
            <a:off x="1245066" y="2529154"/>
            <a:ext cx="3657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pic>
        <p:nvPicPr>
          <p:cNvPr id="3" name="Picture 2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6" y="4495850"/>
            <a:ext cx="3676207" cy="1158340"/>
          </a:xfrm>
          <a:prstGeom prst="rect">
            <a:avLst/>
          </a:prstGeom>
        </p:spPr>
      </p:pic>
      <p:pic>
        <p:nvPicPr>
          <p:cNvPr id="8" name="Picture 7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627" y="2529154"/>
            <a:ext cx="3676207" cy="1158340"/>
          </a:xfrm>
          <a:prstGeom prst="rect">
            <a:avLst/>
          </a:prstGeom>
        </p:spPr>
      </p:pic>
      <p:pic>
        <p:nvPicPr>
          <p:cNvPr id="9" name="Picture 8">
            <a:hlinkClick r:id="rId4" action="ppaction://hlinksldjump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59" y="4495850"/>
            <a:ext cx="3676207" cy="11583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74626" y="2923658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+1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45066" y="4890354"/>
            <a:ext cx="365760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-1 or +1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374626" y="4890354"/>
            <a:ext cx="367620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dirty="0" smtClean="0"/>
              <a:t>Neither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68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Correct!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Continue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1976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8800" dirty="0" smtClean="0"/>
              <a:t>Incorrect</a:t>
            </a:r>
            <a:endParaRPr lang="en-US" sz="8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>
                <a:hlinkClick r:id="rId2" action="ppaction://hlinksldjump"/>
              </a:rPr>
              <a:t>Try Again</a:t>
            </a:r>
            <a:r>
              <a:rPr lang="en-US" sz="4400" dirty="0" smtClean="0"/>
              <a:t>				</a:t>
            </a:r>
            <a:r>
              <a:rPr lang="en-US" sz="4400" dirty="0" smtClean="0">
                <a:hlinkClick r:id="" action="ppaction://hlinkshowjump?jump=endshow"/>
              </a:rPr>
              <a:t>End Quiz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5667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Gree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3722</TotalTime>
  <Words>798</Words>
  <Application>Microsoft Office PowerPoint</Application>
  <PresentationFormat>Custom</PresentationFormat>
  <Paragraphs>519</Paragraphs>
  <Slides>169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169</vt:i4>
      </vt:variant>
    </vt:vector>
  </HeadingPairs>
  <TitlesOfParts>
    <vt:vector size="170" baseType="lpstr">
      <vt:lpstr>Ion</vt:lpstr>
      <vt:lpstr>Cation and Anion Quiz Game</vt:lpstr>
      <vt:lpstr>Match the ions to their names</vt:lpstr>
      <vt:lpstr>HSO3-1</vt:lpstr>
      <vt:lpstr>Correct!</vt:lpstr>
      <vt:lpstr>Incorrect</vt:lpstr>
      <vt:lpstr>HSO4-1</vt:lpstr>
      <vt:lpstr>Correct!</vt:lpstr>
      <vt:lpstr>Incorrect</vt:lpstr>
      <vt:lpstr>C2H3O2-1</vt:lpstr>
      <vt:lpstr>Correct!</vt:lpstr>
      <vt:lpstr>Incorrect</vt:lpstr>
      <vt:lpstr>ClO4-1</vt:lpstr>
      <vt:lpstr>Correct!</vt:lpstr>
      <vt:lpstr>Incorrect</vt:lpstr>
      <vt:lpstr>ClO3-1</vt:lpstr>
      <vt:lpstr>Correct!</vt:lpstr>
      <vt:lpstr>Incorrect</vt:lpstr>
      <vt:lpstr>ClO2-1</vt:lpstr>
      <vt:lpstr>Correct!</vt:lpstr>
      <vt:lpstr>Incorrect</vt:lpstr>
      <vt:lpstr>ClO-1</vt:lpstr>
      <vt:lpstr>Correct!</vt:lpstr>
      <vt:lpstr>Incorrect</vt:lpstr>
      <vt:lpstr>MnO4-1</vt:lpstr>
      <vt:lpstr>Correct!</vt:lpstr>
      <vt:lpstr>Incorrect</vt:lpstr>
      <vt:lpstr>MnO3-1</vt:lpstr>
      <vt:lpstr>Correct!</vt:lpstr>
      <vt:lpstr>Incorrect</vt:lpstr>
      <vt:lpstr>H2PO4-1</vt:lpstr>
      <vt:lpstr>Correct!</vt:lpstr>
      <vt:lpstr>Incorrect</vt:lpstr>
      <vt:lpstr>HCO3-1</vt:lpstr>
      <vt:lpstr>Correct!</vt:lpstr>
      <vt:lpstr>Incorrect</vt:lpstr>
      <vt:lpstr>HO-1</vt:lpstr>
      <vt:lpstr>Correct!</vt:lpstr>
      <vt:lpstr>Incorrect</vt:lpstr>
      <vt:lpstr>CN-1</vt:lpstr>
      <vt:lpstr>Correct!</vt:lpstr>
      <vt:lpstr>Incorrect</vt:lpstr>
      <vt:lpstr>NO3-1</vt:lpstr>
      <vt:lpstr>Correct!</vt:lpstr>
      <vt:lpstr>Incorrect</vt:lpstr>
      <vt:lpstr>NO2-1</vt:lpstr>
      <vt:lpstr>Correct!</vt:lpstr>
      <vt:lpstr>Incorrect</vt:lpstr>
      <vt:lpstr>CO3-2</vt:lpstr>
      <vt:lpstr>Correct!</vt:lpstr>
      <vt:lpstr>Incorrect</vt:lpstr>
      <vt:lpstr>CrO4-2</vt:lpstr>
      <vt:lpstr>Correct!</vt:lpstr>
      <vt:lpstr>Incorrect</vt:lpstr>
      <vt:lpstr>Cr2O7-2</vt:lpstr>
      <vt:lpstr>Correct!</vt:lpstr>
      <vt:lpstr>Incorrect</vt:lpstr>
      <vt:lpstr>HPO4-2</vt:lpstr>
      <vt:lpstr>Correct!</vt:lpstr>
      <vt:lpstr>Incorrect</vt:lpstr>
      <vt:lpstr>O-2</vt:lpstr>
      <vt:lpstr>Correct!</vt:lpstr>
      <vt:lpstr>Incorrect</vt:lpstr>
      <vt:lpstr>O2-2</vt:lpstr>
      <vt:lpstr>Correct!</vt:lpstr>
      <vt:lpstr>Incorrect</vt:lpstr>
      <vt:lpstr>SO4-2</vt:lpstr>
      <vt:lpstr>Correct!</vt:lpstr>
      <vt:lpstr>Incorrect</vt:lpstr>
      <vt:lpstr>SO3-2</vt:lpstr>
      <vt:lpstr>Correct!</vt:lpstr>
      <vt:lpstr>Incorrect</vt:lpstr>
      <vt:lpstr>AsO4-3</vt:lpstr>
      <vt:lpstr>Correct!</vt:lpstr>
      <vt:lpstr>Incorrect</vt:lpstr>
      <vt:lpstr>AsO3-3</vt:lpstr>
      <vt:lpstr>Correct!</vt:lpstr>
      <vt:lpstr>Incorrect</vt:lpstr>
      <vt:lpstr>PO4-3</vt:lpstr>
      <vt:lpstr>Correct!</vt:lpstr>
      <vt:lpstr>Incorrect</vt:lpstr>
      <vt:lpstr>PO3-3</vt:lpstr>
      <vt:lpstr>Correct!</vt:lpstr>
      <vt:lpstr>Incorrect</vt:lpstr>
      <vt:lpstr>NH4+1</vt:lpstr>
      <vt:lpstr>Correct!</vt:lpstr>
      <vt:lpstr>Incorrect</vt:lpstr>
      <vt:lpstr>Match the element to its common charge</vt:lpstr>
      <vt:lpstr>Aluminum</vt:lpstr>
      <vt:lpstr>Correct!</vt:lpstr>
      <vt:lpstr>Incorrect</vt:lpstr>
      <vt:lpstr>Barium</vt:lpstr>
      <vt:lpstr>Correct!</vt:lpstr>
      <vt:lpstr>Incorrect</vt:lpstr>
      <vt:lpstr>Ferric</vt:lpstr>
      <vt:lpstr>Correct!</vt:lpstr>
      <vt:lpstr>Incorrect</vt:lpstr>
      <vt:lpstr>Hydrogen</vt:lpstr>
      <vt:lpstr>Correct!</vt:lpstr>
      <vt:lpstr>Incorrect</vt:lpstr>
      <vt:lpstr>Mercuric</vt:lpstr>
      <vt:lpstr>Correct!</vt:lpstr>
      <vt:lpstr>Incorrect</vt:lpstr>
      <vt:lpstr>Iodine</vt:lpstr>
      <vt:lpstr>Correct!</vt:lpstr>
      <vt:lpstr>Incorrect</vt:lpstr>
      <vt:lpstr>Cuprous</vt:lpstr>
      <vt:lpstr>Correct!</vt:lpstr>
      <vt:lpstr>Incorrect</vt:lpstr>
      <vt:lpstr>Cadmium</vt:lpstr>
      <vt:lpstr>Correct!</vt:lpstr>
      <vt:lpstr>Incorrect</vt:lpstr>
      <vt:lpstr>Chlorine</vt:lpstr>
      <vt:lpstr>Correct!</vt:lpstr>
      <vt:lpstr>Incorrect</vt:lpstr>
      <vt:lpstr>Cupric</vt:lpstr>
      <vt:lpstr>Correct!</vt:lpstr>
      <vt:lpstr>Incorrect</vt:lpstr>
      <vt:lpstr>Boron</vt:lpstr>
      <vt:lpstr>Correct!</vt:lpstr>
      <vt:lpstr>Incorrect</vt:lpstr>
      <vt:lpstr>Stannous</vt:lpstr>
      <vt:lpstr>Correct!</vt:lpstr>
      <vt:lpstr>Incorrect</vt:lpstr>
      <vt:lpstr>Phosphorus</vt:lpstr>
      <vt:lpstr>Correct!</vt:lpstr>
      <vt:lpstr>Incorrect</vt:lpstr>
      <vt:lpstr>Ferrous</vt:lpstr>
      <vt:lpstr>Correct!</vt:lpstr>
      <vt:lpstr>Incorrect</vt:lpstr>
      <vt:lpstr>Bromium</vt:lpstr>
      <vt:lpstr>Correct!</vt:lpstr>
      <vt:lpstr>Incorrect</vt:lpstr>
      <vt:lpstr>Magnesium</vt:lpstr>
      <vt:lpstr>Correct!</vt:lpstr>
      <vt:lpstr>Incorrect</vt:lpstr>
      <vt:lpstr>Lithium</vt:lpstr>
      <vt:lpstr>Correct!</vt:lpstr>
      <vt:lpstr>Incorrect</vt:lpstr>
      <vt:lpstr>Nickel</vt:lpstr>
      <vt:lpstr>Correct!</vt:lpstr>
      <vt:lpstr>Incorrect</vt:lpstr>
      <vt:lpstr>Fluoride</vt:lpstr>
      <vt:lpstr>Correct!</vt:lpstr>
      <vt:lpstr>Incorrect</vt:lpstr>
      <vt:lpstr>Potassium</vt:lpstr>
      <vt:lpstr>Correct!</vt:lpstr>
      <vt:lpstr>Incorrect</vt:lpstr>
      <vt:lpstr>Zinc</vt:lpstr>
      <vt:lpstr>Correct!</vt:lpstr>
      <vt:lpstr>Incorrect</vt:lpstr>
      <vt:lpstr>Silver</vt:lpstr>
      <vt:lpstr>Correct!</vt:lpstr>
      <vt:lpstr>Incorrect</vt:lpstr>
      <vt:lpstr>Nitrogen</vt:lpstr>
      <vt:lpstr>Correct!</vt:lpstr>
      <vt:lpstr>Incorrect</vt:lpstr>
      <vt:lpstr>Sodium</vt:lpstr>
      <vt:lpstr>Correct!</vt:lpstr>
      <vt:lpstr>Incorrect</vt:lpstr>
      <vt:lpstr>Sulfur</vt:lpstr>
      <vt:lpstr>Correct!</vt:lpstr>
      <vt:lpstr>Incorrect</vt:lpstr>
      <vt:lpstr>Mercurous</vt:lpstr>
      <vt:lpstr>Correct!</vt:lpstr>
      <vt:lpstr>Incorrect</vt:lpstr>
      <vt:lpstr>Plumbous</vt:lpstr>
      <vt:lpstr>Correct!</vt:lpstr>
      <vt:lpstr>Incorrect</vt:lpstr>
      <vt:lpstr>Good Job!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Cation and Anion Quiz Game</dc:title>
  <dc:creator>Jordan Johnson</dc:creator>
  <cp:lastModifiedBy>Conrad Naleway</cp:lastModifiedBy>
  <cp:revision>48</cp:revision>
  <dcterms:created xsi:type="dcterms:W3CDTF">2012-09-10T02:21:43Z</dcterms:created>
  <dcterms:modified xsi:type="dcterms:W3CDTF">2012-09-12T18:43:26Z</dcterms:modified>
</cp:coreProperties>
</file>