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4859000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4425" y="1621191"/>
            <a:ext cx="1263015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7375" y="5202944"/>
            <a:ext cx="1114425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E6AE-BDBB-4EFD-A888-C84203DD0969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1446-FDD2-4E80-92FE-5AAACAF0D3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2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E6AE-BDBB-4EFD-A888-C84203DD0969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1446-FDD2-4E80-92FE-5AAACAF0D3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06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33473" y="527403"/>
            <a:ext cx="3203972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1557" y="527403"/>
            <a:ext cx="9426178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E6AE-BDBB-4EFD-A888-C84203DD0969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1446-FDD2-4E80-92FE-5AAACAF0D3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80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E6AE-BDBB-4EFD-A888-C84203DD0969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1446-FDD2-4E80-92FE-5AAACAF0D3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32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818" y="2469624"/>
            <a:ext cx="12815888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818" y="6629226"/>
            <a:ext cx="12815888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82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82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82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E6AE-BDBB-4EFD-A888-C84203DD0969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1446-FDD2-4E80-92FE-5AAACAF0D3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21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1556" y="2637014"/>
            <a:ext cx="6315075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22369" y="2637014"/>
            <a:ext cx="6315075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E6AE-BDBB-4EFD-A888-C84203DD0969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1446-FDD2-4E80-92FE-5AAACAF0D3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11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491" y="527405"/>
            <a:ext cx="12815888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493" y="2428347"/>
            <a:ext cx="628605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3493" y="3618442"/>
            <a:ext cx="628605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22370" y="2428347"/>
            <a:ext cx="6317010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22370" y="3618442"/>
            <a:ext cx="6317010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E6AE-BDBB-4EFD-A888-C84203DD0969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1446-FDD2-4E80-92FE-5AAACAF0D3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73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E6AE-BDBB-4EFD-A888-C84203DD0969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1446-FDD2-4E80-92FE-5AAACAF0D3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30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E6AE-BDBB-4EFD-A888-C84203DD0969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1446-FDD2-4E80-92FE-5AAACAF0D3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78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492" y="660400"/>
            <a:ext cx="479241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7010" y="1426283"/>
            <a:ext cx="7522369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3492" y="2971800"/>
            <a:ext cx="479241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E6AE-BDBB-4EFD-A888-C84203DD0969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1446-FDD2-4E80-92FE-5AAACAF0D3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00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492" y="660400"/>
            <a:ext cx="479241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17010" y="1426283"/>
            <a:ext cx="7522369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3492" y="2971800"/>
            <a:ext cx="479241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E6AE-BDBB-4EFD-A888-C84203DD0969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1446-FDD2-4E80-92FE-5AAACAF0D3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41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1556" y="527405"/>
            <a:ext cx="12815888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1556" y="2637014"/>
            <a:ext cx="12815888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1556" y="9181397"/>
            <a:ext cx="33432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9DE6AE-BDBB-4EFD-A888-C84203DD0969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2044" y="9181397"/>
            <a:ext cx="5014913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94169" y="9181397"/>
            <a:ext cx="33432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4A1446-FDD2-4E80-92FE-5AAACAF0D3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2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4AC12E69-AA9F-530D-E803-AEEE7E544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05" t="14246" r="40933" b="10610"/>
          <a:stretch/>
        </p:blipFill>
        <p:spPr>
          <a:xfrm>
            <a:off x="0" y="1304361"/>
            <a:ext cx="2958359" cy="6736981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15EB1192-1CBB-AA33-DC55-7588DDA7B922}"/>
              </a:ext>
            </a:extLst>
          </p:cNvPr>
          <p:cNvSpPr/>
          <p:nvPr/>
        </p:nvSpPr>
        <p:spPr>
          <a:xfrm>
            <a:off x="2958359" y="1304365"/>
            <a:ext cx="2958358" cy="67369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1E77347-3F52-26A2-841E-5FAFA46D3F76}"/>
              </a:ext>
            </a:extLst>
          </p:cNvPr>
          <p:cNvSpPr/>
          <p:nvPr/>
        </p:nvSpPr>
        <p:spPr>
          <a:xfrm>
            <a:off x="5916717" y="1304365"/>
            <a:ext cx="2958358" cy="67369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922D0B-66D8-4F65-ABBE-4AA467D899FA}"/>
              </a:ext>
            </a:extLst>
          </p:cNvPr>
          <p:cNvSpPr/>
          <p:nvPr/>
        </p:nvSpPr>
        <p:spPr>
          <a:xfrm>
            <a:off x="8875075" y="1304365"/>
            <a:ext cx="2958358" cy="67369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46C6BC0-D786-713A-9932-8E531811BF8D}"/>
              </a:ext>
            </a:extLst>
          </p:cNvPr>
          <p:cNvSpPr/>
          <p:nvPr/>
        </p:nvSpPr>
        <p:spPr>
          <a:xfrm>
            <a:off x="11833433" y="1304365"/>
            <a:ext cx="2958358" cy="67369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DCB53E5-AB14-4E90-FFBB-166AC1223B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02" t="17658" r="39792" b="11989"/>
          <a:stretch/>
        </p:blipFill>
        <p:spPr>
          <a:xfrm>
            <a:off x="11823272" y="1304366"/>
            <a:ext cx="3152568" cy="673697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C2C6211-AB4B-C196-8A89-83BB4E962C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592" t="15888" r="40031" b="13759"/>
          <a:stretch/>
        </p:blipFill>
        <p:spPr>
          <a:xfrm>
            <a:off x="8864915" y="1304362"/>
            <a:ext cx="2958358" cy="673697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A60C206-6546-AA47-F95F-A30FA68659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311" t="16177" r="41311" b="13471"/>
          <a:stretch/>
        </p:blipFill>
        <p:spPr>
          <a:xfrm>
            <a:off x="5906557" y="1304363"/>
            <a:ext cx="2958358" cy="673697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A57D933-91AB-867D-7F50-E913A342766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311" t="17876" r="41311" b="11771"/>
          <a:stretch/>
        </p:blipFill>
        <p:spPr>
          <a:xfrm>
            <a:off x="2948199" y="1304362"/>
            <a:ext cx="2958358" cy="6736980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D9FAC8F7-5C8F-AA57-607A-8A58621DB37D}"/>
              </a:ext>
            </a:extLst>
          </p:cNvPr>
          <p:cNvSpPr/>
          <p:nvPr/>
        </p:nvSpPr>
        <p:spPr>
          <a:xfrm>
            <a:off x="0" y="0"/>
            <a:ext cx="14858999" cy="1864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Free </a:t>
            </a:r>
            <a:r>
              <a:rPr lang="pt-BR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Camera</a:t>
            </a:r>
            <a:r>
              <a:rPr lang="pt-B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Move Script </a:t>
            </a:r>
            <a:r>
              <a:rPr lang="pt-BR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Included</a:t>
            </a:r>
            <a:r>
              <a:rPr lang="pt-B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B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(no </a:t>
            </a:r>
            <a:r>
              <a:rPr lang="pt-BR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cinemachine</a:t>
            </a:r>
            <a:r>
              <a:rPr lang="pt-B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pt-B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Options </a:t>
            </a:r>
            <a:r>
              <a:rPr lang="pt-B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</a:t>
            </a:r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move </a:t>
            </a:r>
            <a:r>
              <a:rPr lang="pt-B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camera</a:t>
            </a:r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holding </a:t>
            </a:r>
            <a:r>
              <a:rPr lang="pt-B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right</a:t>
            </a:r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click </a:t>
            </a:r>
            <a:r>
              <a:rPr lang="pt-B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</a:t>
            </a:r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mouse </a:t>
            </a:r>
            <a:r>
              <a:rPr lang="pt-B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scrollwheel</a:t>
            </a:r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B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</a:t>
            </a:r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zoom in/out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4FDCEE0-2786-3269-1D6B-0AF11DE58FB7}"/>
              </a:ext>
            </a:extLst>
          </p:cNvPr>
          <p:cNvSpPr/>
          <p:nvPr/>
        </p:nvSpPr>
        <p:spPr>
          <a:xfrm>
            <a:off x="2958356" y="6710082"/>
            <a:ext cx="2958358" cy="31959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000" u="sng" dirty="0"/>
          </a:p>
          <a:p>
            <a:endParaRPr lang="pt-BR" sz="2000" u="sng" dirty="0"/>
          </a:p>
          <a:p>
            <a:r>
              <a:rPr lang="pt-BR" sz="2000" u="sng" dirty="0"/>
              <a:t>PC</a:t>
            </a:r>
          </a:p>
          <a:p>
            <a:pPr algn="ctr"/>
            <a:r>
              <a:rPr lang="pt-BR" sz="2400" dirty="0"/>
              <a:t>WASD</a:t>
            </a:r>
          </a:p>
          <a:p>
            <a:pPr algn="ctr"/>
            <a:r>
              <a:rPr lang="pt-BR" sz="2400" dirty="0"/>
              <a:t>Arrows</a:t>
            </a:r>
          </a:p>
          <a:p>
            <a:r>
              <a:rPr lang="pt-BR" sz="2000" u="sng" dirty="0"/>
              <a:t>Joystick</a:t>
            </a:r>
            <a:endParaRPr lang="pt-BR" sz="2400" u="sng" dirty="0"/>
          </a:p>
          <a:p>
            <a:pPr algn="ctr"/>
            <a:r>
              <a:rPr lang="pt-BR" sz="2400" dirty="0" err="1"/>
              <a:t>Left</a:t>
            </a:r>
            <a:r>
              <a:rPr lang="pt-BR" sz="2400" dirty="0"/>
              <a:t> </a:t>
            </a:r>
            <a:r>
              <a:rPr lang="pt-BR" sz="2400" dirty="0" err="1"/>
              <a:t>stick</a:t>
            </a:r>
            <a:endParaRPr lang="pt-BR" sz="2400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213FB24-BB28-B0D4-97E3-D512E08A311B}"/>
              </a:ext>
            </a:extLst>
          </p:cNvPr>
          <p:cNvSpPr/>
          <p:nvPr/>
        </p:nvSpPr>
        <p:spPr>
          <a:xfrm>
            <a:off x="-1" y="6710082"/>
            <a:ext cx="2958358" cy="31959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pt-BR" sz="2400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4F10491-1C39-31D7-9C06-73233C1C4C26}"/>
              </a:ext>
            </a:extLst>
          </p:cNvPr>
          <p:cNvSpPr/>
          <p:nvPr/>
        </p:nvSpPr>
        <p:spPr>
          <a:xfrm>
            <a:off x="5916716" y="6710082"/>
            <a:ext cx="2958358" cy="319591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pt-BR" sz="3200" b="1" dirty="0"/>
              <a:t>Sprint</a:t>
            </a:r>
          </a:p>
          <a:p>
            <a:r>
              <a:rPr lang="pt-BR" sz="2000" u="sng" dirty="0"/>
              <a:t>PC</a:t>
            </a:r>
          </a:p>
          <a:p>
            <a:pPr algn="ctr"/>
            <a:r>
              <a:rPr lang="pt-BR" sz="2400" dirty="0" err="1"/>
              <a:t>Left</a:t>
            </a:r>
            <a:r>
              <a:rPr lang="pt-BR" sz="2400" dirty="0"/>
              <a:t> Shift</a:t>
            </a:r>
          </a:p>
          <a:p>
            <a:r>
              <a:rPr lang="pt-BR" sz="2000" u="sng" dirty="0"/>
              <a:t>Joystick</a:t>
            </a:r>
            <a:endParaRPr lang="pt-BR" sz="2400" u="sng" dirty="0"/>
          </a:p>
          <a:p>
            <a:pPr algn="ctr"/>
            <a:r>
              <a:rPr lang="pt-BR" sz="2400" dirty="0"/>
              <a:t>Button X</a:t>
            </a:r>
          </a:p>
          <a:p>
            <a:pPr algn="ctr"/>
            <a:endParaRPr lang="pt-BR" sz="2400" dirty="0"/>
          </a:p>
          <a:p>
            <a:pPr algn="ctr"/>
            <a:endParaRPr lang="pt-BR" sz="2400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54761C2-B8F6-74A9-C934-982C46B1F028}"/>
              </a:ext>
            </a:extLst>
          </p:cNvPr>
          <p:cNvSpPr/>
          <p:nvPr/>
        </p:nvSpPr>
        <p:spPr>
          <a:xfrm>
            <a:off x="8875075" y="6710082"/>
            <a:ext cx="2958358" cy="3195918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pt-BR" sz="3200" b="1" dirty="0" err="1"/>
              <a:t>Crouch</a:t>
            </a:r>
            <a:endParaRPr lang="pt-BR" sz="3200" b="1" dirty="0"/>
          </a:p>
          <a:p>
            <a:r>
              <a:rPr lang="pt-BR" sz="2000" u="sng" dirty="0"/>
              <a:t>PC</a:t>
            </a:r>
          </a:p>
          <a:p>
            <a:pPr algn="ctr"/>
            <a:r>
              <a:rPr lang="pt-BR" sz="2400" dirty="0" err="1"/>
              <a:t>Left</a:t>
            </a:r>
            <a:r>
              <a:rPr lang="pt-BR" sz="2400" dirty="0"/>
              <a:t> Ctrl</a:t>
            </a:r>
          </a:p>
          <a:p>
            <a:r>
              <a:rPr lang="pt-BR" sz="2000" u="sng" dirty="0"/>
              <a:t>Joystick</a:t>
            </a:r>
            <a:endParaRPr lang="pt-BR" sz="2400" u="sng" dirty="0"/>
          </a:p>
          <a:p>
            <a:pPr algn="ctr"/>
            <a:r>
              <a:rPr lang="pt-BR" sz="2400" dirty="0"/>
              <a:t>Button B</a:t>
            </a:r>
          </a:p>
          <a:p>
            <a:pPr algn="ctr"/>
            <a:endParaRPr lang="pt-BR" sz="2400" dirty="0"/>
          </a:p>
          <a:p>
            <a:pPr algn="ctr"/>
            <a:endParaRPr lang="pt-BR" sz="24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89319B8-A52D-527B-D313-BB06B882EF41}"/>
              </a:ext>
            </a:extLst>
          </p:cNvPr>
          <p:cNvSpPr/>
          <p:nvPr/>
        </p:nvSpPr>
        <p:spPr>
          <a:xfrm>
            <a:off x="11833433" y="6710082"/>
            <a:ext cx="3025566" cy="3195918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pt-BR" sz="3200" b="1" dirty="0"/>
              <a:t>Jump</a:t>
            </a:r>
          </a:p>
          <a:p>
            <a:r>
              <a:rPr lang="pt-BR" sz="2000" u="sng" dirty="0"/>
              <a:t>PC</a:t>
            </a:r>
          </a:p>
          <a:p>
            <a:pPr algn="ctr"/>
            <a:r>
              <a:rPr lang="pt-BR" sz="2400" dirty="0"/>
              <a:t>Space</a:t>
            </a:r>
          </a:p>
          <a:p>
            <a:r>
              <a:rPr lang="pt-BR" sz="2000" u="sng" dirty="0"/>
              <a:t>Joystick</a:t>
            </a:r>
            <a:endParaRPr lang="pt-BR" sz="2400" u="sng" dirty="0"/>
          </a:p>
          <a:p>
            <a:pPr algn="ctr"/>
            <a:r>
              <a:rPr lang="pt-BR" sz="2400" dirty="0"/>
              <a:t>Button Y</a:t>
            </a:r>
          </a:p>
          <a:p>
            <a:pPr algn="ctr"/>
            <a:endParaRPr lang="pt-BR" sz="2400" dirty="0"/>
          </a:p>
          <a:p>
            <a:pPr algn="ctr"/>
            <a:endParaRPr lang="pt-BR" sz="2400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AC65138-26C4-A7EE-3528-4987D5265C6D}"/>
              </a:ext>
            </a:extLst>
          </p:cNvPr>
          <p:cNvSpPr txBox="1"/>
          <p:nvPr/>
        </p:nvSpPr>
        <p:spPr>
          <a:xfrm>
            <a:off x="2968517" y="6710081"/>
            <a:ext cx="2958358" cy="944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3200" b="1" dirty="0">
                <a:solidFill>
                  <a:schemeClr val="bg1"/>
                </a:solidFill>
              </a:rPr>
              <a:t>Standard </a:t>
            </a:r>
            <a:r>
              <a:rPr lang="pt-BR" sz="3200" b="1" dirty="0" err="1">
                <a:solidFill>
                  <a:schemeClr val="bg1"/>
                </a:solidFill>
              </a:rPr>
              <a:t>Run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3FD0142-59C3-9C90-A3BD-1FA5C1ACE855}"/>
              </a:ext>
            </a:extLst>
          </p:cNvPr>
          <p:cNvSpPr txBox="1"/>
          <p:nvPr/>
        </p:nvSpPr>
        <p:spPr>
          <a:xfrm>
            <a:off x="33603" y="6710081"/>
            <a:ext cx="2914593" cy="944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3200" b="1" dirty="0">
                <a:solidFill>
                  <a:schemeClr val="bg1"/>
                </a:solidFill>
              </a:rPr>
              <a:t>IDLE</a:t>
            </a:r>
          </a:p>
        </p:txBody>
      </p:sp>
    </p:spTree>
    <p:extLst>
      <p:ext uri="{BB962C8B-B14F-4D97-AF65-F5344CB8AC3E}">
        <p14:creationId xmlns:p14="http://schemas.microsoft.com/office/powerpoint/2010/main" val="35569970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57</Words>
  <Application>Microsoft Office PowerPoint</Application>
  <PresentationFormat>Personalizar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Conrado dos Santos Alves Saud</dc:creator>
  <cp:lastModifiedBy>Conrado dos Santos Alves Saud</cp:lastModifiedBy>
  <cp:revision>1</cp:revision>
  <dcterms:created xsi:type="dcterms:W3CDTF">2024-03-09T14:16:09Z</dcterms:created>
  <dcterms:modified xsi:type="dcterms:W3CDTF">2024-03-09T14:54:18Z</dcterms:modified>
</cp:coreProperties>
</file>