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90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7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p_image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5486400"/>
          </a:xfrm>
          <a:prstGeom prst="rect">
            <a:avLst/>
          </a:prstGeom>
          <a:ln w="12700">
            <a:solidFill>
              <a:srgbClr val="000000"/>
            </a:solidFill>
          </a:ln>
        </p:spPr>
      </p:pic>
      <p:pic>
        <p:nvPicPr>
          <p:cNvPr id="3" name="legend_image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1063" y="6062472"/>
            <a:ext cx="1270000" cy="254000"/>
          </a:xfrm>
          <a:prstGeom prst="rect">
            <a:avLst/>
          </a:prstGeom>
        </p:spPr>
      </p:pic>
      <p:sp>
        <p:nvSpPr>
          <p:cNvPr id="4" name="legend_low_label"/>
          <p:cNvSpPr txBox="1"/>
          <p:nvPr/>
        </p:nvSpPr>
        <p:spPr>
          <a:xfrm>
            <a:off x="3429000" y="6044184"/>
            <a:ext cx="685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Low</a:t>
            </a:r>
          </a:p>
        </p:txBody>
      </p:sp>
      <p:sp>
        <p:nvSpPr>
          <p:cNvPr id="5" name="legend_high_label"/>
          <p:cNvSpPr txBox="1"/>
          <p:nvPr/>
        </p:nvSpPr>
        <p:spPr>
          <a:xfrm>
            <a:off x="5266944" y="6044184"/>
            <a:ext cx="685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High</a:t>
            </a:r>
          </a:p>
        </p:txBody>
      </p:sp>
      <p:sp>
        <p:nvSpPr>
          <p:cNvPr id="6" name="legend_label"/>
          <p:cNvSpPr txBox="1"/>
          <p:nvPr/>
        </p:nvSpPr>
        <p:spPr>
          <a:xfrm>
            <a:off x="4178808" y="6309360"/>
            <a:ext cx="795528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/>
              <a:t>Match</a:t>
            </a:r>
          </a:p>
        </p:txBody>
      </p:sp>
      <p:sp>
        <p:nvSpPr>
          <p:cNvPr id="7" name="scale_background"/>
          <p:cNvSpPr/>
          <p:nvPr/>
        </p:nvSpPr>
        <p:spPr>
          <a:xfrm>
            <a:off x="518950" y="5614416"/>
            <a:ext cx="2249424" cy="274320"/>
          </a:xfrm>
          <a:prstGeom prst="round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scale_image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526" y="5687568"/>
            <a:ext cx="1219200" cy="127000"/>
          </a:xfrm>
          <a:prstGeom prst="rect">
            <a:avLst/>
          </a:prstGeom>
        </p:spPr>
      </p:pic>
      <p:sp>
        <p:nvSpPr>
          <p:cNvPr id="9" name="scale_label"/>
          <p:cNvSpPr txBox="1"/>
          <p:nvPr/>
        </p:nvSpPr>
        <p:spPr>
          <a:xfrm>
            <a:off x="1771678" y="5568696"/>
            <a:ext cx="996696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 smtClean="0"/>
              <a:t>18</a:t>
            </a:r>
            <a:r>
              <a:rPr lang="en-US" dirty="0" smtClean="0"/>
              <a:t>2</a:t>
            </a:r>
            <a:r>
              <a:rPr dirty="0" smtClean="0"/>
              <a:t>.2 </a:t>
            </a:r>
            <a:r>
              <a:rPr dirty="0"/>
              <a:t>mi</a:t>
            </a:r>
          </a:p>
        </p:txBody>
      </p:sp>
      <p:sp>
        <p:nvSpPr>
          <p:cNvPr id="10" name="coord_top"/>
          <p:cNvSpPr txBox="1"/>
          <p:nvPr/>
        </p:nvSpPr>
        <p:spPr>
          <a:xfrm>
            <a:off x="380966" y="205032"/>
            <a:ext cx="7312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123.31 °W</a:t>
            </a:r>
            <a:endParaRPr lang="en-US" sz="1000" dirty="0"/>
          </a:p>
        </p:txBody>
      </p:sp>
      <p:sp>
        <p:nvSpPr>
          <p:cNvPr id="11" name="coord_left"/>
          <p:cNvSpPr txBox="1"/>
          <p:nvPr/>
        </p:nvSpPr>
        <p:spPr>
          <a:xfrm rot="16200000">
            <a:off x="-22795" y="642417"/>
            <a:ext cx="7312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123.31 °W</a:t>
            </a:r>
            <a:endParaRPr lang="en-US" sz="1000" dirty="0"/>
          </a:p>
        </p:txBody>
      </p:sp>
      <p:sp>
        <p:nvSpPr>
          <p:cNvPr id="12" name="coord_right"/>
          <p:cNvSpPr txBox="1"/>
          <p:nvPr/>
        </p:nvSpPr>
        <p:spPr>
          <a:xfrm rot="16200000" flipH="1">
            <a:off x="8444265" y="5466135"/>
            <a:ext cx="7312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123.31 °W</a:t>
            </a:r>
            <a:endParaRPr lang="en-US" sz="1000" dirty="0"/>
          </a:p>
        </p:txBody>
      </p:sp>
      <p:sp>
        <p:nvSpPr>
          <p:cNvPr id="13" name="coord_bottom"/>
          <p:cNvSpPr txBox="1"/>
          <p:nvPr/>
        </p:nvSpPr>
        <p:spPr>
          <a:xfrm>
            <a:off x="8052119" y="5961992"/>
            <a:ext cx="7312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123.31 °W</a:t>
            </a:r>
            <a:endParaRPr lang="en-US" sz="1000" dirty="0"/>
          </a:p>
        </p:txBody>
      </p:sp>
      <p:pic>
        <p:nvPicPr>
          <p:cNvPr id="15" name="north_image" descr="C:\Users\taylor.mutch\Documents\seedsource\source\seedsource\static\sst\images\north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34" y="205032"/>
            <a:ext cx="304557" cy="51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attribution"/>
          <p:cNvSpPr txBox="1"/>
          <p:nvPr/>
        </p:nvSpPr>
        <p:spPr>
          <a:xfrm>
            <a:off x="54814" y="6611779"/>
            <a:ext cx="28264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Created on 1/1/1970 by the </a:t>
            </a:r>
            <a:r>
              <a:rPr lang="en-US" sz="1000" dirty="0" err="1" smtClean="0"/>
              <a:t>Seedlot</a:t>
            </a:r>
            <a:r>
              <a:rPr lang="en-US" sz="1000" dirty="0" smtClean="0"/>
              <a:t> Selection Tool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</TotalTime>
  <Words>27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Microsoft Office User</cp:lastModifiedBy>
  <cp:revision>11</cp:revision>
  <dcterms:created xsi:type="dcterms:W3CDTF">2013-01-27T09:14:16Z</dcterms:created>
  <dcterms:modified xsi:type="dcterms:W3CDTF">2017-09-27T19:32:42Z</dcterms:modified>
  <cp:category/>
</cp:coreProperties>
</file>