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6" autoAdjust="0"/>
  </p:normalViewPr>
  <p:slideViewPr>
    <p:cSldViewPr snapToGrid="0" snapToObjects="1">
      <p:cViewPr>
        <p:scale>
          <a:sx n="110" d="100"/>
          <a:sy n="110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288E-A265-0244-A561-A38FB269D2D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852D5-BC81-E04B-AA44-D872C7BB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5"/>
          </p:nvPr>
        </p:nvSpPr>
        <p:spPr>
          <a:xfrm>
            <a:off x="348633" y="284749"/>
            <a:ext cx="8509884" cy="5669976"/>
          </a:xfrm>
          <a:ln w="6350">
            <a:solidFill>
              <a:schemeClr val="tx1"/>
            </a:solidFill>
          </a:ln>
        </p:spPr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35651" y="37622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West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488606" y="865774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454941" y="5980503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East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8303370" y="5153037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South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03939" y="6129591"/>
            <a:ext cx="3375839" cy="552197"/>
            <a:chOff x="416711" y="6069672"/>
            <a:chExt cx="3375839" cy="552197"/>
          </a:xfrm>
        </p:grpSpPr>
        <p:sp>
          <p:nvSpPr>
            <p:cNvPr id="16" name="TextBox 15"/>
            <p:cNvSpPr txBox="1"/>
            <p:nvPr/>
          </p:nvSpPr>
          <p:spPr>
            <a:xfrm>
              <a:off x="416711" y="6069672"/>
              <a:ext cx="89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257954" y="5044611"/>
              <a:ext cx="355600" cy="243079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200524" y="6339794"/>
              <a:ext cx="506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8297" y="6344870"/>
              <a:ext cx="584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High</a:t>
              </a:r>
              <a:endParaRPr lang="en-US" sz="1200" dirty="0"/>
            </a:p>
          </p:txBody>
        </p:sp>
      </p:grpSp>
      <p:pic>
        <p:nvPicPr>
          <p:cNvPr id="20" name="Picture 2" descr="C:\Users\taylor.mutch\Documents\seedsource\source\seedsource\static\sst\images\nort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6" y="5330491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taylor.mutch\Documents\seedsource\source\seedsource\static\sst\images\scal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9" y="5670406"/>
            <a:ext cx="1694477" cy="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76513" y="5588702"/>
            <a:ext cx="1119187" cy="258212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 dirty="0" err="1" smtClean="0"/>
              <a:t>scale_value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580625" y="6577478"/>
            <a:ext cx="4277891" cy="2805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465826" y="905775"/>
            <a:ext cx="8252724" cy="520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5822950" y="208459"/>
            <a:ext cx="2071688" cy="46166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580625" y="6577478"/>
            <a:ext cx="4277891" cy="2805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2"/>
          <p:cNvSpPr>
            <a:spLocks noGrp="1"/>
          </p:cNvSpPr>
          <p:nvPr>
            <p:ph type="tbl" sz="quarter" idx="28"/>
          </p:nvPr>
        </p:nvSpPr>
        <p:spPr>
          <a:xfrm>
            <a:off x="914400" y="892152"/>
            <a:ext cx="7315200" cy="539650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4580625" y="6577478"/>
            <a:ext cx="4277891" cy="28052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6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6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fcg.forestry.ubc.ca/projects/climate-data/climatebcwn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454941" y="5971877"/>
            <a:ext cx="1382713" cy="220663"/>
          </a:xfrm>
        </p:spPr>
        <p:txBody>
          <a:bodyPr/>
          <a:lstStyle/>
          <a:p>
            <a:pPr algn="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 rot="16200000">
            <a:off x="8294744" y="5153037"/>
            <a:ext cx="1382713" cy="22066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taylor.mutch\Documents\seedsource\source\seedsource\static\sst\images\no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6" y="5330491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ylor.mutch\Documents\seedsource\source\seedsource\static\sst\images\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9" y="5670406"/>
            <a:ext cx="1694477" cy="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2115" y="208459"/>
            <a:ext cx="401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Seedlot</a:t>
            </a:r>
            <a:r>
              <a:rPr lang="en-US" sz="2400" dirty="0" smtClean="0"/>
              <a:t> Selection Tool Report -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67100" y="6106775"/>
            <a:ext cx="84395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 URL: </a:t>
            </a:r>
            <a:r>
              <a:rPr lang="en-US" sz="1400" dirty="0" smtClean="0">
                <a:hlinkClick r:id="rId2"/>
              </a:rPr>
              <a:t>http://cfcg.forestry.ubc.ca/projects/climate-data/climatebcwna/#ClimateWNA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00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28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8320" y="393424"/>
            <a:ext cx="209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Climate Variables</a:t>
            </a:r>
          </a:p>
        </p:txBody>
      </p:sp>
    </p:spTree>
    <p:extLst>
      <p:ext uri="{BB962C8B-B14F-4D97-AF65-F5344CB8AC3E}">
        <p14:creationId xmlns:p14="http://schemas.microsoft.com/office/powerpoint/2010/main" val="329977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taylor.mutch</dc:creator>
  <dc:description>generated using python-pptx</dc:description>
  <cp:lastModifiedBy>taylor.mutch</cp:lastModifiedBy>
  <cp:revision>46</cp:revision>
  <dcterms:created xsi:type="dcterms:W3CDTF">2013-01-27T09:14:16Z</dcterms:created>
  <dcterms:modified xsi:type="dcterms:W3CDTF">2017-03-23T23:15:39Z</dcterms:modified>
</cp:coreProperties>
</file>