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6" autoAdjust="0"/>
  </p:normalViewPr>
  <p:slideViewPr>
    <p:cSldViewPr snapToGrid="0" snapToObjects="1">
      <p:cViewPr>
        <p:scale>
          <a:sx n="110" d="100"/>
          <a:sy n="110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288E-A265-0244-A561-A38FB269D2D5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852D5-BC81-E04B-AA44-D872C7BB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cfcg.forestry.ubc.ca/projects/climate-data/climatebcwna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655113"/>
            <a:ext cx="3044950" cy="18128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9" name="Picture Placeholder 1"/>
          <p:cNvSpPr>
            <a:spLocks noGrp="1"/>
          </p:cNvSpPr>
          <p:nvPr>
            <p:ph type="pic" sz="quarter" idx="15"/>
          </p:nvPr>
        </p:nvSpPr>
        <p:spPr>
          <a:xfrm>
            <a:off x="348633" y="284749"/>
            <a:ext cx="8509884" cy="5669976"/>
          </a:xfrm>
          <a:ln w="28575">
            <a:solidFill>
              <a:schemeClr val="tx1"/>
            </a:solidFill>
          </a:ln>
        </p:spPr>
      </p:sp>
      <p:sp>
        <p:nvSpPr>
          <p:cNvPr id="11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7025" y="63500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West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-479980" y="865774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454941" y="5954625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 algn="r">
              <a:defRPr sz="1200"/>
            </a:lvl5pPr>
          </a:lstStyle>
          <a:p>
            <a:pPr lvl="4"/>
            <a:r>
              <a:rPr lang="en-US" dirty="0" smtClean="0"/>
              <a:t>East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8277492" y="5153037"/>
            <a:ext cx="1382713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3pPr marL="914400" indent="0">
              <a:buNone/>
              <a:defRPr/>
            </a:lvl3pPr>
            <a:lvl5pPr>
              <a:defRPr sz="1200"/>
            </a:lvl5pPr>
          </a:lstStyle>
          <a:p>
            <a:pPr lvl="4"/>
            <a:r>
              <a:rPr lang="en-US" dirty="0" smtClean="0"/>
              <a:t>South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03939" y="6129591"/>
            <a:ext cx="3375839" cy="552197"/>
            <a:chOff x="416711" y="6069672"/>
            <a:chExt cx="3375839" cy="552197"/>
          </a:xfrm>
        </p:grpSpPr>
        <p:sp>
          <p:nvSpPr>
            <p:cNvPr id="16" name="TextBox 15"/>
            <p:cNvSpPr txBox="1"/>
            <p:nvPr/>
          </p:nvSpPr>
          <p:spPr>
            <a:xfrm>
              <a:off x="416711" y="6069672"/>
              <a:ext cx="892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257954" y="5044611"/>
              <a:ext cx="355600" cy="243079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200524" y="6339794"/>
              <a:ext cx="506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Low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8297" y="6344870"/>
              <a:ext cx="584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High</a:t>
              </a:r>
              <a:endParaRPr lang="en-US" sz="1200" dirty="0"/>
            </a:p>
          </p:txBody>
        </p:sp>
      </p:grpSp>
      <p:pic>
        <p:nvPicPr>
          <p:cNvPr id="20" name="Picture 2" descr="C:\Users\taylor.mutch\Documents\seedsource\source\seedsource\static\sst\images\north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taylor.mutch\Documents\seedsource\source\seedsource\static\sst\images\scale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76513" y="5588702"/>
            <a:ext cx="1119187" cy="258212"/>
          </a:xfrm>
        </p:spPr>
        <p:txBody>
          <a:bodyPr>
            <a:no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 dirty="0" err="1" smtClean="0"/>
              <a:t>scale_value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655113"/>
            <a:ext cx="3044950" cy="18128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67100" y="6106775"/>
            <a:ext cx="84395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Data URL: </a:t>
            </a:r>
            <a:r>
              <a:rPr lang="en-US" sz="1400" dirty="0" smtClean="0">
                <a:hlinkClick r:id="rId2"/>
              </a:rPr>
              <a:t>http://cfcg.forestry.ubc.ca/projects/climate-data/climatebcwna/#ClimateWNA </a:t>
            </a:r>
            <a:endParaRPr lang="en-US" sz="14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7100" y="974636"/>
            <a:ext cx="1117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Objective:</a:t>
            </a:r>
            <a:endParaRPr lang="en-US" b="1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1962115" y="208459"/>
            <a:ext cx="401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Seedlot</a:t>
            </a:r>
            <a:r>
              <a:rPr lang="en-US" sz="2400" dirty="0" smtClean="0"/>
              <a:t> Selection Tool Report -</a:t>
            </a:r>
            <a:endParaRPr lang="en-US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2692" y="971702"/>
            <a:ext cx="2509837" cy="341488"/>
          </a:xfr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2304218" y="1489923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67100" y="1841017"/>
            <a:ext cx="11170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Elevation:</a:t>
            </a:r>
            <a:endParaRPr lang="en-US" b="1" dirty="0" smtClean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1303167" y="1841017"/>
            <a:ext cx="4353583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7100" y="2343765"/>
            <a:ext cx="188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Climate</a:t>
            </a:r>
            <a:r>
              <a:rPr lang="en-US" sz="1800" b="1" baseline="0" dirty="0" smtClean="0"/>
              <a:t> Scenarios</a:t>
            </a:r>
            <a:endParaRPr lang="en-US" sz="1800" b="1" dirty="0" smtClean="0"/>
          </a:p>
        </p:txBody>
      </p:sp>
      <p:sp>
        <p:nvSpPr>
          <p:cNvPr id="19" name="Rectangle 18"/>
          <p:cNvSpPr/>
          <p:nvPr userDrawn="1"/>
        </p:nvSpPr>
        <p:spPr>
          <a:xfrm>
            <a:off x="378321" y="2668251"/>
            <a:ext cx="1583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err="1" smtClean="0"/>
              <a:t>Seedlot</a:t>
            </a:r>
            <a:r>
              <a:rPr lang="en-US" sz="1600" b="0" dirty="0" smtClean="0"/>
              <a:t> climate:</a:t>
            </a:r>
            <a:r>
              <a:rPr lang="en-US" sz="1600" b="0" baseline="0" dirty="0" smtClean="0"/>
              <a:t> </a:t>
            </a:r>
            <a:endParaRPr lang="en-US" b="0" dirty="0" smtClean="0"/>
          </a:p>
        </p:txBody>
      </p:sp>
      <p:sp>
        <p:nvSpPr>
          <p:cNvPr id="20" name="Rectangle 19"/>
          <p:cNvSpPr/>
          <p:nvPr userDrawn="1"/>
        </p:nvSpPr>
        <p:spPr>
          <a:xfrm>
            <a:off x="378320" y="3020873"/>
            <a:ext cx="19780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/>
              <a:t>Planting site climate:</a:t>
            </a:r>
            <a:endParaRPr lang="en-US" b="0" dirty="0" smtClean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1810614" y="2668251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seedlot_climate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2203938" y="3028182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planting_site_climate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67100" y="3469588"/>
            <a:ext cx="2090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Transfer limit method:</a:t>
            </a:r>
            <a:endParaRPr lang="en-US" b="1" dirty="0" smtClean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2362773" y="3472036"/>
            <a:ext cx="5400198" cy="668533"/>
          </a:xfrm>
        </p:spPr>
        <p:txBody>
          <a:bodyPr>
            <a:noAutofit/>
          </a:bodyPr>
          <a:lstStyle>
            <a:lvl1pPr marL="0" indent="0">
              <a:buNone/>
              <a:defRPr lang="en-US" sz="1600" dirty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transfer_limit_method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7" hasCustomPrompt="1"/>
          </p:nvPr>
        </p:nvSpPr>
        <p:spPr>
          <a:xfrm>
            <a:off x="5822950" y="208459"/>
            <a:ext cx="2071688" cy="46166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366713" y="1490663"/>
            <a:ext cx="2090946" cy="338137"/>
          </a:xfrm>
        </p:spPr>
        <p:txBody>
          <a:bodyPr>
            <a:normAutofit/>
          </a:bodyPr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en-US" dirty="0" err="1" smtClean="0"/>
              <a:t>location_label</a:t>
            </a:r>
            <a:endParaRPr 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1725284" y="4294461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species_name</a:t>
            </a:r>
            <a:endParaRPr lang="en-US" dirty="0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31" hasCustomPrompt="1"/>
          </p:nvPr>
        </p:nvSpPr>
        <p:spPr>
          <a:xfrm>
            <a:off x="366714" y="4294461"/>
            <a:ext cx="1358570" cy="3381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err="1" smtClean="0"/>
              <a:t>species_label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72472" y="4653885"/>
            <a:ext cx="1352812" cy="338137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 dirty="0" err="1" smtClean="0"/>
              <a:t>sz_label</a:t>
            </a:r>
            <a:endParaRPr lang="en-US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33" hasCustomPrompt="1"/>
          </p:nvPr>
        </p:nvSpPr>
        <p:spPr>
          <a:xfrm>
            <a:off x="1731042" y="4653885"/>
            <a:ext cx="3481387" cy="33855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 smtClean="0"/>
              <a:t>sz_name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2"/>
          <p:cNvSpPr>
            <a:spLocks noGrp="1"/>
          </p:cNvSpPr>
          <p:nvPr>
            <p:ph type="tbl" sz="quarter" idx="28"/>
          </p:nvPr>
        </p:nvSpPr>
        <p:spPr>
          <a:xfrm>
            <a:off x="896344" y="892152"/>
            <a:ext cx="7315200" cy="539650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8320" y="393424"/>
            <a:ext cx="2090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Climate Variables</a:t>
            </a:r>
          </a:p>
        </p:txBody>
      </p:sp>
      <p:sp>
        <p:nvSpPr>
          <p:cNvPr id="4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5673600" y="6655113"/>
            <a:ext cx="3044950" cy="18128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Attribution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2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576513" y="5613256"/>
            <a:ext cx="1119187" cy="233658"/>
          </a:xfrm>
        </p:spPr>
        <p:txBody>
          <a:bodyPr>
            <a:noAutofit/>
          </a:bodyPr>
          <a:lstStyle/>
          <a:p>
            <a:endParaRPr lang="en-US" sz="1200" b="1" dirty="0"/>
          </a:p>
        </p:txBody>
      </p:sp>
      <p:pic>
        <p:nvPicPr>
          <p:cNvPr id="1026" name="Picture 2" descr="C:\Users\taylor.mutch\Documents\seedsource\source\seedsource\static\sst\images\nor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6" y="5330491"/>
            <a:ext cx="304557" cy="5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ylor.mutch\Documents\seedsource\source\seedsource\static\sst\images\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9" y="5670406"/>
            <a:ext cx="1694477" cy="17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1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sz="quarter" idx="28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7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taylor.mutch</dc:creator>
  <dc:description>generated using python-pptx</dc:description>
  <cp:lastModifiedBy>taylor.mutch</cp:lastModifiedBy>
  <cp:revision>40</cp:revision>
  <dcterms:created xsi:type="dcterms:W3CDTF">2013-01-27T09:14:16Z</dcterms:created>
  <dcterms:modified xsi:type="dcterms:W3CDTF">2017-03-23T20:57:39Z</dcterms:modified>
</cp:coreProperties>
</file>