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47C925-E44E-184F-D72D-4889B115F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FF4961-F8FA-E870-BD19-D8C1BEE88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F5268D-D3CF-914C-CECC-FAD23299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AFC2-7D74-412A-AC80-A740F12E8994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E7060A-D5E9-0A3F-1BED-491FC0B4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1B8685F-E4C4-A570-4DFE-5DE2F660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CFB1-1D0F-43FE-8711-5D3604F846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391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F7A3A-D435-4D63-325B-1863BF25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07C078-7863-69F7-9D68-7C4F9CE64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675399-D1EE-46A3-0A1E-F13A4BBBE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AFC2-7D74-412A-AC80-A740F12E8994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1C9B9B-75F8-43D3-F2B5-116E4564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6A6F7B-56FD-D326-FA78-9CB81C30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CFB1-1D0F-43FE-8711-5D3604F846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93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62C23E-02E8-C817-739F-B356BDDE3D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3847C91-88DB-50D6-B1D2-CFC096EFB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43352D-67C1-4126-345D-5988C4A5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AFC2-7D74-412A-AC80-A740F12E8994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AA724-AF9D-9270-F910-B9CD12AD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7EA696-902E-4A07-9352-846F9D863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CFB1-1D0F-43FE-8711-5D3604F846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878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820C6-9DE4-44A4-E018-17C4704A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45ADDC-FC4C-B966-67B7-2D49A556C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587DD7-E5B8-DA67-730F-D1C6E50F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AFC2-7D74-412A-AC80-A740F12E8994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07587F-56A1-8FB1-41BC-12DE6E43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837B1-38B2-04E9-60BD-BFFEC1DD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CFB1-1D0F-43FE-8711-5D3604F846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80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80C69-D2AB-E3D5-8FE5-F58CACC1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4B1482-CAD3-C560-C55B-7765552C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38241E-27AB-B447-A5B6-EE6F7D55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AFC2-7D74-412A-AC80-A740F12E8994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419FED-DFE1-A045-92FD-FF5C13B7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B7B182-2F8C-F997-9DF4-C00DC1582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CFB1-1D0F-43FE-8711-5D3604F846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969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78873-B3E2-9C32-5AAB-55F524D40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C817B6-81F9-2200-CD3E-6990D850D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3B6DB5-843D-8F6D-A317-31357C2E9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AE2976-6F92-D7F1-36C6-84CA98C2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AFC2-7D74-412A-AC80-A740F12E8994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D9653C-BC77-FEEF-9160-8898A0E3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A075B3-D802-3919-E5F6-5A6C0E65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CFB1-1D0F-43FE-8711-5D3604F846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491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7004C-2DF9-5E19-8DE6-43022D5B1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FF2BF9-7B7E-849B-39F7-4FA612206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895C15-A249-BAC1-9C37-94B47CF73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71F3586-C775-0BE7-3119-B53018344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4E73519-E95E-076E-8171-20B56C5BA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EA35B7D-74AD-7B8E-D926-A27FEA7C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AFC2-7D74-412A-AC80-A740F12E8994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5CB0B53-C2A1-6E49-C0F6-80274C2C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7AA037-058A-34EF-C0F3-E87A1EC5A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CFB1-1D0F-43FE-8711-5D3604F846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438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3119E-ADF2-D878-10F4-02E7C4AC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004BFD4-F0A9-9583-27CA-1B9548E4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AFC2-7D74-412A-AC80-A740F12E8994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B3BBAC8-DA48-9E2D-E849-9A6C63B52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9C3495-549F-6ADB-230A-3B355BDF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CFB1-1D0F-43FE-8711-5D3604F846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21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1FA3221-0A03-BCE2-87AB-56F8B76C2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AFC2-7D74-412A-AC80-A740F12E8994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CA0F695-577C-C3FC-68A4-D7EB1848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32E0C9-5AB5-A0A1-9411-B2AF8AC4D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CFB1-1D0F-43FE-8711-5D3604F846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778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B7576-EB01-A012-FC0F-D584226F9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5AB58-189F-CBE5-BA61-65F10C004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3807A1-F1BC-D98D-72CF-D869C4631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860BB4-CD26-FBEF-A2A4-03EF5B17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AFC2-7D74-412A-AC80-A740F12E8994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4B3E26-0EA0-5A87-BB43-14ADBA38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FCCA946-B1EB-45DE-A9C8-408E0728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CFB1-1D0F-43FE-8711-5D3604F846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901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11681-5579-267B-72C8-14C66F37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2974B16-0C5C-F80F-691F-147A6ABC1B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99FB48D-96EC-4B4D-F739-5B96638CA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B76688-8B2E-1C32-9023-436DC837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1AFC2-7D74-412A-AC80-A740F12E8994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1F6D9B-5DE7-73D8-33D6-328735E2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741C48-8015-C8A8-C504-5569900C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BCFB1-1D0F-43FE-8711-5D3604F846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32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A0FDD2-5DEF-E6D2-2EEC-657C1EF96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706EE55-65BD-D20F-480B-5201D7A3D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E08857-5649-78F4-5420-BD958A6BF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1AFC2-7D74-412A-AC80-A740F12E8994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426AC0-76EF-0441-9F27-31B810C0A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19048D-342B-4550-F798-EECAF9D2A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BCFB1-1D0F-43FE-8711-5D3604F846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14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F52BC-E7ED-69BC-7D46-A3D24DD82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915" y="-670926"/>
            <a:ext cx="9144000" cy="2387600"/>
          </a:xfrm>
        </p:spPr>
        <p:txBody>
          <a:bodyPr>
            <a:normAutofit/>
          </a:bodyPr>
          <a:lstStyle/>
          <a:p>
            <a:r>
              <a:rPr lang="pt-BR" sz="2200" b="1" cap="small" dirty="0"/>
              <a:t>Foto 2. Plano Diretor (Ano-base: 2025).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96F183-22BD-78BD-645C-C171E632D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0222" y="3193665"/>
            <a:ext cx="9144000" cy="1655762"/>
          </a:xfrm>
        </p:spPr>
        <p:txBody>
          <a:bodyPr>
            <a:normAutofit/>
          </a:bodyPr>
          <a:lstStyle/>
          <a:p>
            <a:r>
              <a:rPr lang="pt-BR" sz="1800" dirty="0"/>
              <a:t>ILUSTRAÇÃO 1. PROJETO DO LABORATÓRIO DE PROJECIOTERAPEUTICOLOGIA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F6CEAA-A81D-1422-14A7-AD730560E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85" y="934374"/>
            <a:ext cx="2863895" cy="207515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6A5BCE0-29DA-AED2-7EB0-CF563AAE2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862" y="3612744"/>
            <a:ext cx="2812618" cy="2202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2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5FE47-A577-A50C-6B79-7DD72C64E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69136-202F-94B2-7903-59F455F38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547" y="-1318997"/>
            <a:ext cx="9144000" cy="2387600"/>
          </a:xfrm>
        </p:spPr>
        <p:txBody>
          <a:bodyPr>
            <a:normAutofit/>
          </a:bodyPr>
          <a:lstStyle/>
          <a:p>
            <a:endParaRPr lang="pt-BR" sz="1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6FAAF2-2C1E-8307-8600-A32DE39BB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1856" y="3797347"/>
            <a:ext cx="9144000" cy="1655762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320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9347A-B2F8-D85A-F526-462079D92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814312-CFAB-5965-7211-236358A47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872" y="-1372262"/>
            <a:ext cx="9144000" cy="2387600"/>
          </a:xfrm>
        </p:spPr>
        <p:txBody>
          <a:bodyPr>
            <a:normAutofit/>
          </a:bodyPr>
          <a:lstStyle/>
          <a:p>
            <a:r>
              <a:rPr lang="pt-BR" sz="1800" b="1" dirty="0"/>
              <a:t>FOTO 3. PROJETO DO MARCO CENTRAL DO CAMPUS OIC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2A9E00-3477-90BA-B11D-8FDF15C611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1600" dirty="0"/>
              <a:t>FOTO 4. ABERTURA DAS ESTRADAS.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B07401F-40F5-0794-9356-FEDF11E24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418" y="1222577"/>
            <a:ext cx="2140907" cy="177247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19AC010-D9F2-6634-C6D3-4BFE89FB6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556" y="3998152"/>
            <a:ext cx="2593890" cy="204419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AF5F13F-BB7A-F96F-48CF-4410507306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512" y="3879542"/>
            <a:ext cx="3136062" cy="216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46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25C9A-9B8F-7405-F83E-9C40413F8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EA7D7-D3CF-6325-A3CE-546F17F7E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713" y="-1265730"/>
            <a:ext cx="9144000" cy="2387600"/>
          </a:xfrm>
        </p:spPr>
        <p:txBody>
          <a:bodyPr>
            <a:normAutofit/>
          </a:bodyPr>
          <a:lstStyle/>
          <a:p>
            <a:r>
              <a:rPr lang="pt-BR" sz="1600" b="1" dirty="0"/>
              <a:t>FOTO 6. PARASSENSORIAMENTO DOS VOLUNTÁRIOS DA OIC APÓS ABERTURA DAS ESTRADAS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B17A8E-2F37-5E20-EAF0-0E9D35179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65" y="2605058"/>
            <a:ext cx="3013929" cy="192271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870B619-0C7E-76D7-B3D2-C92F45A62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571" y="2570164"/>
            <a:ext cx="2571755" cy="1957604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2ABE825D-EB21-FFBD-BA55-C055B6F33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AB596F-3944-0849-23B7-156F1DB1B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3908" y="1379982"/>
            <a:ext cx="1464815" cy="322801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E96CF6A-2D4E-5EF5-CB63-C2A13BE38812}"/>
              </a:ext>
            </a:extLst>
          </p:cNvPr>
          <p:cNvSpPr txBox="1"/>
          <p:nvPr/>
        </p:nvSpPr>
        <p:spPr>
          <a:xfrm>
            <a:off x="5293311" y="180795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FOTOS 7 E 8. CORREÇÃO DO SOLO.</a:t>
            </a:r>
          </a:p>
        </p:txBody>
      </p:sp>
    </p:spTree>
    <p:extLst>
      <p:ext uri="{BB962C8B-B14F-4D97-AF65-F5344CB8AC3E}">
        <p14:creationId xmlns:p14="http://schemas.microsoft.com/office/powerpoint/2010/main" val="220607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34901-6E22-825A-EF06-33CD03B38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620B1F-A2A8-1043-75D5-7CFBAB6B4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193800"/>
            <a:ext cx="9144000" cy="2387600"/>
          </a:xfrm>
        </p:spPr>
        <p:txBody>
          <a:bodyPr>
            <a:normAutofit/>
          </a:bodyPr>
          <a:lstStyle/>
          <a:p>
            <a:r>
              <a:rPr lang="pt-BR" sz="1800" b="1" dirty="0"/>
              <a:t>FOTO 9. PLANTAS COM FOLHAGEM MAIS VERDE APÓS MEDIDAS CORRETIVAS NO 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FD3A88-0DCA-6904-9DF5-A82622335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113" y="1550220"/>
            <a:ext cx="2413246" cy="2220186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96B618C0-E2DE-26E7-C825-0F17A76B3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9713" y="3922581"/>
            <a:ext cx="9144000" cy="1655762"/>
          </a:xfrm>
        </p:spPr>
        <p:txBody>
          <a:bodyPr/>
          <a:lstStyle/>
          <a:p>
            <a:r>
              <a:rPr lang="pt-BR" sz="1600" dirty="0"/>
              <a:t>FOTO 10. PERFURAÇÃO DO POÇO ARTESIANO.</a:t>
            </a:r>
          </a:p>
          <a:p>
            <a:r>
              <a:rPr lang="pt-BR" sz="1600" dirty="0"/>
              <a:t> 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D6D0F6-8D7B-4FAB-15A9-BCECAA03C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9" y="4213408"/>
            <a:ext cx="2435441" cy="194198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A7DA8E5-9138-DFD6-8545-10F77614F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673" y="4213408"/>
            <a:ext cx="1766889" cy="194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2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C1DAE-AEE8-3024-7C0C-DB215B25F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21A73-D8BD-DDD6-FFF5-A053F53D7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138" y="-1469917"/>
            <a:ext cx="9144000" cy="2387600"/>
          </a:xfrm>
        </p:spPr>
        <p:txBody>
          <a:bodyPr/>
          <a:lstStyle/>
          <a:p>
            <a:r>
              <a:rPr lang="pt-BR" sz="1600" b="1" dirty="0"/>
              <a:t>FOTO 12. CAIXA D’ÁGUA</a:t>
            </a:r>
            <a:r>
              <a:rPr lang="pt-BR" dirty="0"/>
              <a:t>.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49D3B8-92AF-5EF2-B1C6-EA5FEB322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1138" y="2814034"/>
            <a:ext cx="9144000" cy="1655762"/>
          </a:xfrm>
        </p:spPr>
        <p:txBody>
          <a:bodyPr/>
          <a:lstStyle/>
          <a:p>
            <a:r>
              <a:rPr lang="pt-BR" dirty="0"/>
              <a:t>FOTO 13. CONSTRUÇÃO DO VIVEIRO.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2DC0883-9C5C-07C8-2C85-43653B8A3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537" y="1021447"/>
            <a:ext cx="1454607" cy="168882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743E70-CFAB-21F5-74E1-43AB74514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136" y="3346815"/>
            <a:ext cx="2499173" cy="26988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F0B5A29-1D0A-3091-A8C8-0C47C1E02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452" y="3641915"/>
            <a:ext cx="2749350" cy="227905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C3CBB5D-F240-A87C-F195-7289B1986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2487" y="3635257"/>
            <a:ext cx="3131551" cy="211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3F8A8-B265-E0F0-96A8-69577BC65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387B61-8BFE-2839-B87E-7932A686B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547" y="-1318997"/>
            <a:ext cx="9144000" cy="2387600"/>
          </a:xfrm>
        </p:spPr>
        <p:txBody>
          <a:bodyPr>
            <a:normAutofit/>
          </a:bodyPr>
          <a:lstStyle/>
          <a:p>
            <a:r>
              <a:rPr lang="pt-BR" sz="1800" b="1" dirty="0"/>
              <a:t>FOTO 16. CAFÉ DA MANHÃ COM VOLUNTÁRIOS DA OIC.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1514AB-079E-EBD0-A759-7BCC0D0DD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1856" y="3797347"/>
            <a:ext cx="9144000" cy="1655762"/>
          </a:xfrm>
        </p:spPr>
        <p:txBody>
          <a:bodyPr/>
          <a:lstStyle/>
          <a:p>
            <a:r>
              <a:rPr lang="pt-BR" dirty="0"/>
              <a:t>FOTO 17. PLANTIO DE MUDAS.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A7BFE46-CA82-CB7E-D72F-E1874C4D5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033" y="1068603"/>
            <a:ext cx="3327027" cy="259741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51F5396-67E4-7729-489D-B6FCAFFD0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79" y="4547528"/>
            <a:ext cx="2586362" cy="168048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B8797A5-61C8-26E0-231F-96203BCAE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049" y="4547528"/>
            <a:ext cx="2236959" cy="173985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E4749BB-D8A9-387D-64C6-C87C2B82C1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7939" y="4547528"/>
            <a:ext cx="2410681" cy="180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19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5A43C-824B-0767-46CB-658C6D355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4EA447-D976-DC86-2467-4F29F3C0D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547" y="-1318997"/>
            <a:ext cx="9144000" cy="2387600"/>
          </a:xfrm>
        </p:spPr>
        <p:txBody>
          <a:bodyPr>
            <a:normAutofit/>
          </a:bodyPr>
          <a:lstStyle/>
          <a:p>
            <a:endParaRPr lang="pt-BR" sz="1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808934-8843-A06F-0AEB-B52BB961B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844734" y="3569036"/>
            <a:ext cx="9144000" cy="1655762"/>
          </a:xfrm>
        </p:spPr>
        <p:txBody>
          <a:bodyPr/>
          <a:lstStyle/>
          <a:p>
            <a:r>
              <a:rPr lang="pt-BR" sz="1200" b="1" dirty="0"/>
              <a:t>FOTO 21. CORUJAS</a:t>
            </a:r>
            <a:r>
              <a:rPr lang="pt-BR" dirty="0"/>
              <a:t>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A63BE5-6CC7-90CA-7D0B-2DCCD11831D0}"/>
              </a:ext>
            </a:extLst>
          </p:cNvPr>
          <p:cNvSpPr txBox="1"/>
          <p:nvPr/>
        </p:nvSpPr>
        <p:spPr>
          <a:xfrm>
            <a:off x="3048740" y="427893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FOTO 20. PROJETO DE PAISAGISMO DO CAMPUS.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9BF6D7-32FD-38BE-065D-13BCDE115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2988" y="1208639"/>
            <a:ext cx="2753939" cy="222036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9B64DE3-75FC-6DDC-51F7-8762579F6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558" y="4102634"/>
            <a:ext cx="2074182" cy="158695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90B5C8DB-BB2D-C3E4-177D-E86B832B6910}"/>
              </a:ext>
            </a:extLst>
          </p:cNvPr>
          <p:cNvSpPr txBox="1"/>
          <p:nvPr/>
        </p:nvSpPr>
        <p:spPr>
          <a:xfrm>
            <a:off x="3393455" y="3543846"/>
            <a:ext cx="7174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FOTO 22. QUERO-QUEROS</a:t>
            </a:r>
            <a:r>
              <a:rPr lang="pt-BR" dirty="0"/>
              <a:t>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1562AB68-7CEF-3407-D5EC-6EBA5AE0A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3455" y="4153643"/>
            <a:ext cx="2318210" cy="156679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FAD45BE-E2C8-5FC7-0E70-BD2F0AE93448}"/>
              </a:ext>
            </a:extLst>
          </p:cNvPr>
          <p:cNvSpPr txBox="1"/>
          <p:nvPr/>
        </p:nvSpPr>
        <p:spPr>
          <a:xfrm>
            <a:off x="6031871" y="3648198"/>
            <a:ext cx="71748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FOTO 23. GATOS DO CAMPUS.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49BA94BA-08A3-7037-FB00-969D918F0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910" y="4207567"/>
            <a:ext cx="2318210" cy="148918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20B4DAC8-AC60-4D82-1785-76BD188AD319}"/>
              </a:ext>
            </a:extLst>
          </p:cNvPr>
          <p:cNvSpPr txBox="1"/>
          <p:nvPr/>
        </p:nvSpPr>
        <p:spPr>
          <a:xfrm>
            <a:off x="8297501" y="3617912"/>
            <a:ext cx="803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FOTO 24. PLACA DE PROTEÇÃO AOS ANIMAIS DO CAMPUS.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69B8103-ED51-E177-5836-F46DF9B50C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1521" y="4207567"/>
            <a:ext cx="1869944" cy="167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63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B7898-A89F-BE39-B37D-395377D83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A9797-DF28-C437-A8E8-1760A109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547" y="-1318997"/>
            <a:ext cx="9144000" cy="2387600"/>
          </a:xfrm>
        </p:spPr>
        <p:txBody>
          <a:bodyPr>
            <a:normAutofit/>
          </a:bodyPr>
          <a:lstStyle/>
          <a:p>
            <a:endParaRPr lang="pt-BR" sz="1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8ED14E-53AE-EA58-DEF7-AA1EAC780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1856" y="3797347"/>
            <a:ext cx="9144000" cy="1655762"/>
          </a:xfrm>
        </p:spPr>
        <p:txBody>
          <a:bodyPr>
            <a:normAutofit/>
          </a:bodyPr>
          <a:lstStyle/>
          <a:p>
            <a:r>
              <a:rPr lang="pt-BR" sz="1600" b="1" dirty="0"/>
              <a:t>FOTOS 26 E 27. CONSTRUÇÃO DA CALÇADA DE PEDESTRES NA ENTRADA DO CAMPUS OIC.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0278300-A955-E1C0-3007-1AAAAB15F9FE}"/>
              </a:ext>
            </a:extLst>
          </p:cNvPr>
          <p:cNvSpPr txBox="1"/>
          <p:nvPr/>
        </p:nvSpPr>
        <p:spPr>
          <a:xfrm>
            <a:off x="1555810" y="626745"/>
            <a:ext cx="82185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FOTOS 25 E 26. PEDRA FUNDAMENTAL DO LABORATÓRIO DE PROJECIOTERAPEUTICOLOGIA.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E3D3896-2825-77F2-0CF6-CAEFA6215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247" y="1379191"/>
            <a:ext cx="2769838" cy="216588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85E536B-C84A-1363-FF72-5741B5411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0998" y="1457048"/>
            <a:ext cx="2769838" cy="208803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0445B13-6D05-FE30-B961-131788F71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6144" y="4452564"/>
            <a:ext cx="2435440" cy="177869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DB38DEA-2B88-86E7-B120-8B1E14EDF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4624" y="4407971"/>
            <a:ext cx="2810892" cy="186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3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3FA50-A8B5-873F-D7C2-7B1C4FA04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95CDE-FC1B-122A-BB4D-A7C132BFC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6547" y="-1318997"/>
            <a:ext cx="9144000" cy="2387600"/>
          </a:xfrm>
        </p:spPr>
        <p:txBody>
          <a:bodyPr>
            <a:normAutofit/>
          </a:bodyPr>
          <a:lstStyle/>
          <a:p>
            <a:endParaRPr lang="pt-BR" sz="18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0BB9BB-CAA1-5AFD-2131-B35B22829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1856" y="3797347"/>
            <a:ext cx="9144000" cy="1655762"/>
          </a:xfr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85148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174</Words>
  <Application>Microsoft Office PowerPoint</Application>
  <PresentationFormat>Widescreen</PresentationFormat>
  <Paragraphs>20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Foto 2. Plano Diretor (Ano-base: 2025). </vt:lpstr>
      <vt:lpstr>FOTO 3. PROJETO DO MARCO CENTRAL DO CAMPUS OIC</vt:lpstr>
      <vt:lpstr>FOTO 6. PARASSENSORIAMENTO DOS VOLUNTÁRIOS DA OIC APÓS ABERTURA DAS ESTRADAS</vt:lpstr>
      <vt:lpstr>FOTO 9. PLANTAS COM FOLHAGEM MAIS VERDE APÓS MEDIDAS CORRETIVAS NO </vt:lpstr>
      <vt:lpstr>FOTO 12. CAIXA D’ÁGUA. </vt:lpstr>
      <vt:lpstr>FOTO 16. CAFÉ DA MANHÃ COM VOLUNTÁRIOS DA OIC.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Gelson Juarez</dc:creator>
  <cp:lastModifiedBy>Gelson Juarez</cp:lastModifiedBy>
  <cp:revision>1</cp:revision>
  <dcterms:created xsi:type="dcterms:W3CDTF">2025-08-13T13:06:10Z</dcterms:created>
  <dcterms:modified xsi:type="dcterms:W3CDTF">2025-08-13T13:30:14Z</dcterms:modified>
</cp:coreProperties>
</file>