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(Zach)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(Zach)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 / Jeff)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(Jeff)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(Jeff / Dan H)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(Daniel H.)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(Dan S.)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(Justin)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(Justin)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(Dan H.)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(Dan H.)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(Reece)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 310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For Change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Outcomes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400262" y="13323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-Agile methods allowed for a flat </a:t>
            </a:r>
            <a:r>
              <a:rPr lang="en"/>
              <a:t>hierarchical</a:t>
            </a:r>
            <a:r>
              <a:rPr lang="en"/>
              <a:t> structure where each member was actively contributing to the project.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-Extreme Programming with pair programming proved to be a valuable asset in achieving rapid, efficient development.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-JIRA proved to be a useful tool in coordinating group efforts during each sprint.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400262" y="13323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Kerry Rempel (Client)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Reece Walsh (Scrum Master)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Jeff Thomson (Product Owner Representative)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Daniel Herman (Repository Manager)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Zach Bentsen (Developer)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Thomas Reid (Developer)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Daniel Schwab (Developer)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Justin Habetz (Developer)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Overview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2400262" y="13323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-Refactor data generation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-Write additional tests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-Clean up data transfer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-Break apart our graph display javascript file into smaller, more manageable files that are based around the graph section they display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-Fix any documentation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Outcomes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400262" y="13323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-All sprint tasks and goals were completed successfully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-Our codebase was successfully refactored to promote readability, efficiency, and correctness (more on this later)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410224" y="15957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assumed that the graphs we created displayed meaningful comparisons. Our comparisons were formulated based off of correspondence from the client. These graphs have been verified through a client demo.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-Rely upon Content Delivery Networks for graphing capabilities. EG: Google content delivery network for the Google Charts Library.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(Cont.)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410224" y="15957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rely upon the availability and correctness of our hardware.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-Specifically, we rely upon our database to return requested data in a timely and error free manner. We also depend upon our web server to serve and request resources in an error free manner as well.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50" y="1426924"/>
            <a:ext cx="3827401" cy="31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175" y="1390875"/>
            <a:ext cx="4662223" cy="312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5602500" y="1540150"/>
            <a:ext cx="2055600" cy="79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2289350" y="3047025"/>
            <a:ext cx="17424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212025" y="4385025"/>
            <a:ext cx="2486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UI Design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6477000" y="4385025"/>
            <a:ext cx="2390400" cy="33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Design Diagram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Interfaces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-The Representational State Transfer ( stylized as REST) API was used to deploy our PHP API. The pattern allowed us to separate PHP to database relations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400262" y="12877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use PHPUnit for any php code on the server. There is a configuration file passed around with the repository that specifies our automated test suite.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-We have a google charts json Parser/format verifier for testing the data sent back to the client from the server.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-When generating data, we are representing random behaviour, so it is somewhat difficult to test this method, so a statistical method is used.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28325" y="4926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625" y="605075"/>
            <a:ext cx="6897601" cy="393335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Shape 186"/>
          <p:cNvSpPr/>
          <p:nvPr/>
        </p:nvSpPr>
        <p:spPr>
          <a:xfrm>
            <a:off x="1940625" y="2900475"/>
            <a:ext cx="2483100" cy="180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Customer Info</a:t>
            </a:r>
            <a:endParaRPr sz="2400"/>
          </a:p>
        </p:txBody>
      </p:sp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-Kerry Rempel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-Professor in the School of Business at Okanagan College on the Kelowna campus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-Member of iSearchKelowna research team behind the Mapping for Change initiative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javascript file that was used to render our graphs was broken up into smaller, more manageable file. Each file is used to render a section of graphs (EG: the Demographic section).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-Unified Random Number Generation, removed useless graph, broke some server side code into a distribution class,  Removed a graph that the client did not want.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Information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-Licensed under the GNU LGPL (Lesser General Public License)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-Allows for </a:t>
            </a:r>
            <a:r>
              <a:rPr lang="en"/>
              <a:t>commercial</a:t>
            </a:r>
            <a:r>
              <a:rPr lang="en"/>
              <a:t> use, distribution and modification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Burndown charts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216925" y="1347300"/>
            <a:ext cx="6284400" cy="30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50" y="1211346"/>
            <a:ext cx="3376881" cy="185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177" y="1221684"/>
            <a:ext cx="3366822" cy="183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7250" y="3065444"/>
            <a:ext cx="3366826" cy="182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4177" y="3065410"/>
            <a:ext cx="3366824" cy="180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</a:t>
            </a:r>
            <a:r>
              <a:rPr lang="en"/>
              <a:t>e completed our project (in the alloted time) to the satisfaction of our client.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-Agile methodologies and Extreme Programming philosophy was employed successfully.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0849" y="5018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Business Requirements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100"/>
              <a:t>-Our goal is to extend an existing system, the iSearchKelowna mapping for change initiative, to perform a more thoughtful analysis of the data about local facilities</a:t>
            </a:r>
            <a:endParaRPr b="0" sz="21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100"/>
              <a:t>-Our task was to come up with meaningful visualizations from the provided data (a .csv file) instead of users manually performing analytics on this file.</a:t>
            </a:r>
            <a:endParaRPr b="0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60849" y="5018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Vision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100"/>
              <a:t>-The end goal of our project is to generate useful representations of the provided data, and to demonstrate what is possible with more info.</a:t>
            </a:r>
            <a:endParaRPr b="0" sz="21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100"/>
              <a:t>-Our deliverable would consist of a single, standardized report that would present these meaningful comparisons to viewers in a </a:t>
            </a:r>
            <a:r>
              <a:rPr b="0" lang="en" sz="2100"/>
              <a:t>digestible</a:t>
            </a:r>
            <a:r>
              <a:rPr b="0" lang="en" sz="2100"/>
              <a:t> way.</a:t>
            </a:r>
            <a:endParaRPr b="0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4294967295" type="title"/>
          </p:nvPr>
        </p:nvSpPr>
        <p:spPr>
          <a:xfrm>
            <a:off x="442363" y="1760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High Level</a:t>
            </a:r>
            <a:endParaRPr sz="3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Architecture</a:t>
            </a:r>
            <a:endParaRPr sz="3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Diagram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913" y="176075"/>
            <a:ext cx="5095736" cy="4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Controller Arch.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50" y="1298425"/>
            <a:ext cx="7519875" cy="29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12750" y="1262900"/>
            <a:ext cx="79188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-One team member is delegated as the git repository manager. The master branch cannot be directly pushed to under normal circumstances.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The git repository is used for storing code </a:t>
            </a:r>
            <a:r>
              <a:rPr lang="en"/>
              <a:t>relevant</a:t>
            </a:r>
            <a:r>
              <a:rPr lang="en"/>
              <a:t> documentation, so that it is is on hand.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We have relevant </a:t>
            </a:r>
            <a:r>
              <a:rPr lang="en"/>
              <a:t>development</a:t>
            </a:r>
            <a:r>
              <a:rPr lang="en"/>
              <a:t> environment knowledge under the “res” folder from to root of our repository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-PHPUnit test configuration is passed along with the repository.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914900" y="575950"/>
            <a:ext cx="6807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 (Cont.)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12750" y="1262900"/>
            <a:ext cx="79188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Master was locked for the duration of sprints so that pull requests were essentially mandatory.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repository manager would then take peoples pull requests, make a new branch off of master, merge into this branch, test it, merge back into master, and run all unit tests again.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was all done to minimize the risk of corrupting the mainline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Overview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400262" y="13323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content of this project was conceived by the </a:t>
            </a:r>
            <a:r>
              <a:rPr lang="en"/>
              <a:t>development</a:t>
            </a:r>
            <a:r>
              <a:rPr lang="en"/>
              <a:t> team after talking to Kerry about her vision for what this project would accomplish.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sprint begins with a group meeting wherein we decide and delegate tasks to each group member. These tasks are listed and assigned on JIRA.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Agile methodologies and Extreme Programming philosophy is employed during sprint development.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