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18C6A-76FF-479A-92BE-49CA51DAA0EF}" v="2" dt="2022-02-28T20:18:09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Oviedo Gibbons" userId="52882ff64aa77a70" providerId="LiveId" clId="{78818C6A-76FF-479A-92BE-49CA51DAA0EF}"/>
    <pc:docChg chg="undo redo custSel modSld">
      <pc:chgData name="Carlos Oviedo Gibbons" userId="52882ff64aa77a70" providerId="LiveId" clId="{78818C6A-76FF-479A-92BE-49CA51DAA0EF}" dt="2022-02-28T20:18:12.519" v="332" actId="478"/>
      <pc:docMkLst>
        <pc:docMk/>
      </pc:docMkLst>
      <pc:sldChg chg="delSp modSp mod">
        <pc:chgData name="Carlos Oviedo Gibbons" userId="52882ff64aa77a70" providerId="LiveId" clId="{78818C6A-76FF-479A-92BE-49CA51DAA0EF}" dt="2022-02-28T20:17:05.228" v="321" actId="1076"/>
        <pc:sldMkLst>
          <pc:docMk/>
          <pc:sldMk cId="3404966994" sldId="259"/>
        </pc:sldMkLst>
        <pc:spChg chg="del">
          <ac:chgData name="Carlos Oviedo Gibbons" userId="52882ff64aa77a70" providerId="LiveId" clId="{78818C6A-76FF-479A-92BE-49CA51DAA0EF}" dt="2022-02-28T20:11:35.773" v="0" actId="478"/>
          <ac:spMkLst>
            <pc:docMk/>
            <pc:sldMk cId="3404966994" sldId="259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6:58.067" v="319" actId="1076"/>
          <ac:spMkLst>
            <pc:docMk/>
            <pc:sldMk cId="3404966994" sldId="259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6:59.842" v="320" actId="1076"/>
          <ac:picMkLst>
            <pc:docMk/>
            <pc:sldMk cId="3404966994" sldId="259"/>
            <ac:picMk id="3" creationId="{16E8DA4A-8D32-4DED-9994-DFC57B083D3E}"/>
          </ac:picMkLst>
        </pc:picChg>
        <pc:cxnChg chg="mod">
          <ac:chgData name="Carlos Oviedo Gibbons" userId="52882ff64aa77a70" providerId="LiveId" clId="{78818C6A-76FF-479A-92BE-49CA51DAA0EF}" dt="2022-02-28T20:17:05.228" v="321" actId="1076"/>
          <ac:cxnSpMkLst>
            <pc:docMk/>
            <pc:sldMk cId="3404966994" sldId="259"/>
            <ac:cxnSpMk id="13" creationId="{C3D2D8A3-3C4B-4348-B9CA-9461D5B2FDA3}"/>
          </ac:cxnSpMkLst>
        </pc:cxnChg>
      </pc:sldChg>
      <pc:sldChg chg="delSp modSp mod">
        <pc:chgData name="Carlos Oviedo Gibbons" userId="52882ff64aa77a70" providerId="LiveId" clId="{78818C6A-76FF-479A-92BE-49CA51DAA0EF}" dt="2022-02-28T20:16:35.669" v="318" actId="6549"/>
        <pc:sldMkLst>
          <pc:docMk/>
          <pc:sldMk cId="3414696869" sldId="260"/>
        </pc:sldMkLst>
        <pc:spChg chg="del">
          <ac:chgData name="Carlos Oviedo Gibbons" userId="52882ff64aa77a70" providerId="LiveId" clId="{78818C6A-76FF-479A-92BE-49CA51DAA0EF}" dt="2022-02-28T20:11:50.290" v="1" actId="478"/>
          <ac:spMkLst>
            <pc:docMk/>
            <pc:sldMk cId="3414696869" sldId="260"/>
            <ac:spMk id="4" creationId="{52BB0D20-6AFF-4AF0-8577-9BEF69390E43}"/>
          </ac:spMkLst>
        </pc:spChg>
        <pc:spChg chg="mod">
          <ac:chgData name="Carlos Oviedo Gibbons" userId="52882ff64aa77a70" providerId="LiveId" clId="{78818C6A-76FF-479A-92BE-49CA51DAA0EF}" dt="2022-02-28T20:15:58.723" v="274" actId="1076"/>
          <ac:spMkLst>
            <pc:docMk/>
            <pc:sldMk cId="3414696869" sldId="260"/>
            <ac:spMk id="6" creationId="{C3DF7810-F163-4C33-826D-86B3A32ADF4C}"/>
          </ac:spMkLst>
        </pc:spChg>
        <pc:spChg chg="mod">
          <ac:chgData name="Carlos Oviedo Gibbons" userId="52882ff64aa77a70" providerId="LiveId" clId="{78818C6A-76FF-479A-92BE-49CA51DAA0EF}" dt="2022-02-28T20:16:35.669" v="318" actId="6549"/>
          <ac:spMkLst>
            <pc:docMk/>
            <pc:sldMk cId="3414696869" sldId="260"/>
            <ac:spMk id="9" creationId="{7FB89286-B52B-4B6E-8CCB-6EF90C9E85C9}"/>
          </ac:spMkLst>
        </pc:sp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5" creationId="{B0EB4820-36A6-47D6-A035-88D46002ADFF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8" creationId="{E3C307D2-233F-4B8B-B4ED-09FC577C2F4E}"/>
          </ac:picMkLst>
        </pc:picChg>
        <pc:picChg chg="mod">
          <ac:chgData name="Carlos Oviedo Gibbons" userId="52882ff64aa77a70" providerId="LiveId" clId="{78818C6A-76FF-479A-92BE-49CA51DAA0EF}" dt="2022-02-28T20:15:58.723" v="274" actId="1076"/>
          <ac:picMkLst>
            <pc:docMk/>
            <pc:sldMk cId="3414696869" sldId="260"/>
            <ac:picMk id="11" creationId="{3229A2A7-75AD-45BB-8ED7-2AEE1A406C8E}"/>
          </ac:picMkLst>
        </pc:picChg>
      </pc:sldChg>
      <pc:sldChg chg="addSp delSp modSp mod">
        <pc:chgData name="Carlos Oviedo Gibbons" userId="52882ff64aa77a70" providerId="LiveId" clId="{78818C6A-76FF-479A-92BE-49CA51DAA0EF}" dt="2022-02-28T20:18:12.519" v="332" actId="478"/>
        <pc:sldMkLst>
          <pc:docMk/>
          <pc:sldMk cId="875569129" sldId="261"/>
        </pc:sldMkLst>
        <pc:spChg chg="add del mod">
          <ac:chgData name="Carlos Oviedo Gibbons" userId="52882ff64aa77a70" providerId="LiveId" clId="{78818C6A-76FF-479A-92BE-49CA51DAA0EF}" dt="2022-02-28T20:18:12.519" v="332" actId="478"/>
          <ac:spMkLst>
            <pc:docMk/>
            <pc:sldMk cId="875569129" sldId="261"/>
            <ac:spMk id="2" creationId="{C2291C44-6A04-4205-B366-1F6EAE847B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6C3A-9E39-4549-BCB1-DA298F7EEEDE}" type="datetimeFigureOut">
              <a:rPr lang="es-PY" smtClean="0"/>
              <a:t>28/2/2022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DC0C-618F-4ED3-A63D-F791F76D111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643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71935-1721-4B5B-81E9-F9472B795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6E70E-CD64-48BD-9235-27C5C1500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C7E0C-DC7D-4996-9F2E-DF232956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95E-4F24-4E02-B844-EAC298A70C33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0E68C-A275-48E6-85CA-8FAEC1BA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92205-BD2A-47E3-B8DB-D874DEAB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0083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6EB9-0108-4AB5-993E-75D1F386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FEE6F-8F8E-41AA-AB85-DAE699E0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8D5CD-5C2B-4527-B819-FFD34EED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C6B3-F7EE-4E54-8BD5-CBE0A9C14A74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611F6-CAEA-4311-8498-EAB15B7F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10E05-6DA5-46BF-8042-987ACE18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812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D1A90-83CE-44B0-AD88-80444BCE2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5033CB-D4E3-494F-B51E-4CE868C1C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8CD7-C850-4031-83C3-B3F6D33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F60B-B5ED-44DE-BFF8-609EA162AF6B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0193D-F2E0-4E11-A6DF-A34476A8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97FAD-CDC4-4123-B96C-5EB5446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341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40F3-474F-4414-B5F6-3BC72F82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A9E5A-727C-4EC4-B049-E04A74DA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ED971-F084-4424-856C-0E9EC21D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11B9-186D-448E-8E59-536F70100583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3B26E-95F8-41D5-8E3A-79D1FCC1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9ADCF-1761-48F5-A5E4-8A46C0E3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376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228B-CC48-469B-9D75-3AEB3DA4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F42F0-36F0-41BE-A9D8-525FF50B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A6FD2-0DF5-49C7-807A-BC0DB62D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F9B-F851-4B5B-89EE-2A21136D11C8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72EEB-6EE6-4F40-AC9D-FF8FD1A5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62F3F-A0DA-43D6-9B50-E4BBB660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593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CE34-DCA2-4975-94AC-B6ED3336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94F61-B6EC-4D96-81FF-9F79E6D5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8B1B63-4FD2-4BCD-800A-34192B99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545BC4-9579-4450-8BD1-DE11BC92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F9F2-40F8-4C99-9FE5-241389A27383}" type="datetime1">
              <a:rPr lang="es-PY" smtClean="0"/>
              <a:t>28/2/2022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CA9D2-54E5-45D9-93EA-816FC07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813DD-E733-4657-90FE-14E9C1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5496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E239-E761-4E94-84D8-1FFBE04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F707C-0314-4006-A6D4-173DABE0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37F5F9-47A8-48EC-B06F-5C93BE5A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132F56-49FC-4025-A410-877C274A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1099DA-284D-4481-8632-51DCB2B3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8F0BFF-04C7-47A1-B7D7-3F2744EF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E93-E020-4024-9F1A-8FE1339B27DD}" type="datetime1">
              <a:rPr lang="es-PY" smtClean="0"/>
              <a:t>28/2/2022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C6BDD-5E8A-4CF7-AFD8-BE2AB6A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C6A44D-E7FC-4BAC-B821-2B20EA21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643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8190-108D-4418-A995-5B0A10D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42627B-EF0D-4058-A88D-8F482373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DBC5-D7F7-4B6E-B517-02052F7DC43F}" type="datetime1">
              <a:rPr lang="es-PY" smtClean="0"/>
              <a:t>28/2/2022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58656-3890-404A-A5A3-9D65DF46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1A50C2-B48C-4EBA-8F33-D32E94F6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740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5BB9A5-5495-4A4F-A2CE-73B75A3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4C8-2CF9-47C2-B6BB-191142A0002A}" type="datetime1">
              <a:rPr lang="es-PY" smtClean="0"/>
              <a:t>28/2/2022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BCCC58-4847-4BF6-9625-E9B1819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94886-BF55-40C5-9179-8B00332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819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1E72-7E33-4C9E-B1F6-25C72F5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31CAF-2790-488D-B995-8F2CBD10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453BD-247E-4798-BAA3-B074F592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4642F-8D9E-49F3-B2FE-CC583866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9009-4EB8-41DB-98C8-5E4BFF3AC97E}" type="datetime1">
              <a:rPr lang="es-PY" smtClean="0"/>
              <a:t>28/2/2022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41DCD-0E47-4791-BEC6-C7B2CAFA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28E2E-DBF2-4635-99C9-6C6AA84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476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B3434-D8C7-476F-8461-6DCA72C5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3F2871-C7F8-4333-B494-D8C83345C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F72D13-81E9-4195-85E7-E4C67DD3C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35CF19-A675-4809-82FC-2A2FA804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478A-55EF-4631-9DB8-D37CC1A7ECC5}" type="datetime1">
              <a:rPr lang="es-PY" smtClean="0"/>
              <a:t>28/2/2022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8E3D0-3338-43AE-A721-604C03B9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CC412-82A4-4606-9C05-8480D35E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666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F03141-F4BD-46AB-9859-078DF158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207CC-CB22-4964-AB6E-A3DABECE4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56CB4-8DFD-455C-84A0-FF6B537A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5E8E-BAB9-4E45-BC9E-BAC6DADC07A6}" type="datetime1">
              <a:rPr lang="es-PY" smtClean="0"/>
              <a:t>28/2/2022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35F7D-93D5-41D8-83BC-998E2E04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D6C03-609D-4118-A2F0-0000C6BEE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69A1-147E-469B-B802-C7150C686B5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9056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utlook.live.com/calendar/0/published/00000000-0000-0000-0000-000000000000/1e2ee5f5-f8fc-46ed-8e9f-bc9db09a9482/cid-4AF85EF8AFB3CB54/calendar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BB0D20-6AFF-4AF0-8577-9BEF69390E43}"/>
              </a:ext>
            </a:extLst>
          </p:cNvPr>
          <p:cNvSpPr/>
          <p:nvPr/>
        </p:nvSpPr>
        <p:spPr>
          <a:xfrm>
            <a:off x="2733733" y="458955"/>
            <a:ext cx="67245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Consultar el calendario de reservas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D2705E7-C0ED-4F2B-84AC-FD28A045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67" y="1537620"/>
            <a:ext cx="7513064" cy="418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861BDA-B932-49AC-9F96-8742D313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8" y="3216350"/>
            <a:ext cx="2973316" cy="769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4284C0-06AD-44FB-B19E-7BEE4E50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13" y="1537620"/>
            <a:ext cx="2228746" cy="814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FB961C-C45C-4B7B-B5AA-C921D270E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32" y="4850406"/>
            <a:ext cx="2754909" cy="68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4BAA1A1-5FED-4B28-9C8E-F90CBE1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1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755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66AACBA-4FA6-49CD-974E-6B482E9821E0}"/>
              </a:ext>
            </a:extLst>
          </p:cNvPr>
          <p:cNvSpPr/>
          <p:nvPr/>
        </p:nvSpPr>
        <p:spPr>
          <a:xfrm>
            <a:off x="359631" y="393824"/>
            <a:ext cx="110013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 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aquí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Luego podrá visualizar una pantalla como la de abajo. En caso de que lo vea desde un celular deberá deslizarse por la pantalla para recorrer todo el calendario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D2705E7-C0ED-4F2B-84AC-FD28A045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1" y="1446549"/>
            <a:ext cx="9144587" cy="5091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477298D-B995-4F9D-BD1F-8F9F1AA1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2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9262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78E2E8A-D125-47C4-AA1B-ECE52254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2" y="1446550"/>
            <a:ext cx="8443089" cy="4701266"/>
          </a:xfrm>
          <a:prstGeom prst="rect">
            <a:avLst/>
          </a:prstGeom>
        </p:spPr>
      </p:pic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7FB89286-B52B-4B6E-8CCB-6EF90C9E85C9}"/>
              </a:ext>
            </a:extLst>
          </p:cNvPr>
          <p:cNvSpPr/>
          <p:nvPr/>
        </p:nvSpPr>
        <p:spPr>
          <a:xfrm>
            <a:off x="9018325" y="4625459"/>
            <a:ext cx="3027872" cy="14923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Al tocar una fecha se mostrarán los detalles en la parte derecha del calendario.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3D2D8A3-3C4B-4348-B9CA-9461D5B2FDA3}"/>
              </a:ext>
            </a:extLst>
          </p:cNvPr>
          <p:cNvCxnSpPr>
            <a:cxnSpLocks/>
          </p:cNvCxnSpPr>
          <p:nvPr/>
        </p:nvCxnSpPr>
        <p:spPr>
          <a:xfrm>
            <a:off x="5012669" y="5262113"/>
            <a:ext cx="3937367" cy="527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B736617-152F-485D-9688-692CE436F3E6}"/>
              </a:ext>
            </a:extLst>
          </p:cNvPr>
          <p:cNvCxnSpPr>
            <a:cxnSpLocks/>
          </p:cNvCxnSpPr>
          <p:nvPr/>
        </p:nvCxnSpPr>
        <p:spPr>
          <a:xfrm flipH="1" flipV="1">
            <a:off x="9097479" y="3650323"/>
            <a:ext cx="1366363" cy="9044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951E71F3-D61E-4033-BBAC-7B8CEB8BA653}"/>
              </a:ext>
            </a:extLst>
          </p:cNvPr>
          <p:cNvSpPr/>
          <p:nvPr/>
        </p:nvSpPr>
        <p:spPr>
          <a:xfrm>
            <a:off x="2929582" y="351926"/>
            <a:ext cx="3027872" cy="7165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Mes y año que se está visualizando actualmente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27F784-3469-4F7C-9A64-F6DEFCA4B626}"/>
              </a:ext>
            </a:extLst>
          </p:cNvPr>
          <p:cNvCxnSpPr>
            <a:cxnSpLocks/>
          </p:cNvCxnSpPr>
          <p:nvPr/>
        </p:nvCxnSpPr>
        <p:spPr>
          <a:xfrm flipV="1">
            <a:off x="1727200" y="879363"/>
            <a:ext cx="1127009" cy="7554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4600CEC-EE8A-41C1-8198-E8B60CADBE57}"/>
              </a:ext>
            </a:extLst>
          </p:cNvPr>
          <p:cNvSpPr/>
          <p:nvPr/>
        </p:nvSpPr>
        <p:spPr>
          <a:xfrm>
            <a:off x="7047345" y="1884218"/>
            <a:ext cx="1823665" cy="35272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BD9FC6-B396-4B3D-90ED-6211BDAA8E9C}"/>
              </a:ext>
            </a:extLst>
          </p:cNvPr>
          <p:cNvSpPr/>
          <p:nvPr/>
        </p:nvSpPr>
        <p:spPr>
          <a:xfrm>
            <a:off x="1256146" y="1665384"/>
            <a:ext cx="960844" cy="34756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6188FC-7EA0-4FEF-A314-B17C11F5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3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8315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7FB89286-B52B-4B6E-8CCB-6EF90C9E85C9}"/>
              </a:ext>
            </a:extLst>
          </p:cNvPr>
          <p:cNvSpPr/>
          <p:nvPr/>
        </p:nvSpPr>
        <p:spPr>
          <a:xfrm>
            <a:off x="6838568" y="2973759"/>
            <a:ext cx="3027872" cy="14923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/>
              <a:t>También puede tocar alguno de los eventos para ver más detalles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E8DA4A-8D32-4DED-9994-DFC57B0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83" y="1307293"/>
            <a:ext cx="3708382" cy="49460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3D2D8A3-3C4B-4348-B9CA-9461D5B2FDA3}"/>
              </a:ext>
            </a:extLst>
          </p:cNvPr>
          <p:cNvCxnSpPr>
            <a:cxnSpLocks/>
          </p:cNvCxnSpPr>
          <p:nvPr/>
        </p:nvCxnSpPr>
        <p:spPr>
          <a:xfrm flipV="1">
            <a:off x="2868937" y="2420538"/>
            <a:ext cx="1320800" cy="3417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646C3D-5CAB-4258-A92C-C0B26EFA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4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049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7FB89286-B52B-4B6E-8CCB-6EF90C9E85C9}"/>
              </a:ext>
            </a:extLst>
          </p:cNvPr>
          <p:cNvSpPr/>
          <p:nvPr/>
        </p:nvSpPr>
        <p:spPr>
          <a:xfrm>
            <a:off x="254480" y="1252154"/>
            <a:ext cx="4360652" cy="1685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dirty="0"/>
              <a:t>Las reservas se deberán poder visualizar: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Número de departamento.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Número de quincho.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Si utilizará el salón.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Rango de horario</a:t>
            </a:r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C3DF7810-F163-4C33-826D-86B3A32ADF4C}"/>
              </a:ext>
            </a:extLst>
          </p:cNvPr>
          <p:cNvSpPr/>
          <p:nvPr/>
        </p:nvSpPr>
        <p:spPr>
          <a:xfrm>
            <a:off x="254480" y="3216328"/>
            <a:ext cx="6137694" cy="23550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Y" dirty="0"/>
              <a:t>Mientras tanto los números de los quinchos manejaremos de la siguiente manera: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Quincho 1: es el que está más cercano a la lavandería.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Quincho 2: es el que está entre los dos quinchos.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Y" dirty="0"/>
              <a:t>Quincho 3: es el que está hacía Residencial Santa Cecilia.</a:t>
            </a:r>
          </a:p>
          <a:p>
            <a:endParaRPr lang="es-P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EB4820-36A6-47D6-A035-88D46002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32" y="2937764"/>
            <a:ext cx="4564776" cy="1181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C307D2-233F-4B8B-B4ED-09FC577C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32" y="1252154"/>
            <a:ext cx="3421677" cy="1249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29A2A7-75AD-45BB-8ED7-2AEE1A40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432" y="4527310"/>
            <a:ext cx="4229467" cy="1044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BD55EF-3E84-484B-9B35-84C8401C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69A1-147E-469B-B802-C7150C686B59}" type="slidenum">
              <a:rPr lang="es-PY" smtClean="0"/>
              <a:t>5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1469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149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Oviedo Gibbons</dc:creator>
  <cp:lastModifiedBy>Carlos Oviedo Gibbons</cp:lastModifiedBy>
  <cp:revision>1</cp:revision>
  <dcterms:created xsi:type="dcterms:W3CDTF">2022-02-28T19:34:15Z</dcterms:created>
  <dcterms:modified xsi:type="dcterms:W3CDTF">2022-02-28T20:18:18Z</dcterms:modified>
</cp:coreProperties>
</file>