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71" r:id="rId3"/>
    <p:sldId id="257" r:id="rId4"/>
    <p:sldId id="268" r:id="rId5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8C6A-76FF-479A-92BE-49CA51DAA0EF}" v="2" dt="2022-02-28T20:18:09.451"/>
    <p1510:client id="{AA82AC31-8D1B-4925-9308-04EA28BC254E}" v="34" dt="2022-02-28T22:12:0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Oviedo Gibbons" userId="52882ff64aa77a70" providerId="LiveId" clId="{78818C6A-76FF-479A-92BE-49CA51DAA0EF}"/>
    <pc:docChg chg="undo redo custSel modSld">
      <pc:chgData name="Carlos Oviedo Gibbons" userId="52882ff64aa77a70" providerId="LiveId" clId="{78818C6A-76FF-479A-92BE-49CA51DAA0EF}" dt="2022-02-28T20:18:12.519" v="332" actId="478"/>
      <pc:docMkLst>
        <pc:docMk/>
      </pc:docMkLst>
      <pc:sldChg chg="delSp modSp mod">
        <pc:chgData name="Carlos Oviedo Gibbons" userId="52882ff64aa77a70" providerId="LiveId" clId="{78818C6A-76FF-479A-92BE-49CA51DAA0EF}" dt="2022-02-28T20:17:05.228" v="321" actId="1076"/>
        <pc:sldMkLst>
          <pc:docMk/>
          <pc:sldMk cId="3404966994" sldId="259"/>
        </pc:sldMkLst>
        <pc:spChg chg="del">
          <ac:chgData name="Carlos Oviedo Gibbons" userId="52882ff64aa77a70" providerId="LiveId" clId="{78818C6A-76FF-479A-92BE-49CA51DAA0EF}" dt="2022-02-28T20:11:35.773" v="0" actId="478"/>
          <ac:spMkLst>
            <pc:docMk/>
            <pc:sldMk cId="3404966994" sldId="259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6:58.067" v="319" actId="1076"/>
          <ac:spMkLst>
            <pc:docMk/>
            <pc:sldMk cId="3404966994" sldId="259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6:59.842" v="320" actId="1076"/>
          <ac:picMkLst>
            <pc:docMk/>
            <pc:sldMk cId="3404966994" sldId="259"/>
            <ac:picMk id="3" creationId="{16E8DA4A-8D32-4DED-9994-DFC57B083D3E}"/>
          </ac:picMkLst>
        </pc:picChg>
        <pc:cxnChg chg="mod">
          <ac:chgData name="Carlos Oviedo Gibbons" userId="52882ff64aa77a70" providerId="LiveId" clId="{78818C6A-76FF-479A-92BE-49CA51DAA0EF}" dt="2022-02-28T20:17:05.228" v="321" actId="1076"/>
          <ac:cxnSpMkLst>
            <pc:docMk/>
            <pc:sldMk cId="3404966994" sldId="259"/>
            <ac:cxnSpMk id="13" creationId="{C3D2D8A3-3C4B-4348-B9CA-9461D5B2FDA3}"/>
          </ac:cxnSpMkLst>
        </pc:cxnChg>
      </pc:sldChg>
      <pc:sldChg chg="delSp modSp mod">
        <pc:chgData name="Carlos Oviedo Gibbons" userId="52882ff64aa77a70" providerId="LiveId" clId="{78818C6A-76FF-479A-92BE-49CA51DAA0EF}" dt="2022-02-28T20:16:35.669" v="318" actId="6549"/>
        <pc:sldMkLst>
          <pc:docMk/>
          <pc:sldMk cId="3414696869" sldId="260"/>
        </pc:sldMkLst>
        <pc:spChg chg="del">
          <ac:chgData name="Carlos Oviedo Gibbons" userId="52882ff64aa77a70" providerId="LiveId" clId="{78818C6A-76FF-479A-92BE-49CA51DAA0EF}" dt="2022-02-28T20:11:50.290" v="1" actId="478"/>
          <ac:spMkLst>
            <pc:docMk/>
            <pc:sldMk cId="3414696869" sldId="260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5:58.723" v="274" actId="1076"/>
          <ac:spMkLst>
            <pc:docMk/>
            <pc:sldMk cId="3414696869" sldId="260"/>
            <ac:spMk id="6" creationId="{C3DF7810-F163-4C33-826D-86B3A32ADF4C}"/>
          </ac:spMkLst>
        </pc:spChg>
        <pc:spChg chg="mod">
          <ac:chgData name="Carlos Oviedo Gibbons" userId="52882ff64aa77a70" providerId="LiveId" clId="{78818C6A-76FF-479A-92BE-49CA51DAA0EF}" dt="2022-02-28T20:16:35.669" v="318" actId="6549"/>
          <ac:spMkLst>
            <pc:docMk/>
            <pc:sldMk cId="3414696869" sldId="260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5" creationId="{B0EB4820-36A6-47D6-A035-88D46002ADFF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8" creationId="{E3C307D2-233F-4B8B-B4ED-09FC577C2F4E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11" creationId="{3229A2A7-75AD-45BB-8ED7-2AEE1A406C8E}"/>
          </ac:picMkLst>
        </pc:picChg>
      </pc:sldChg>
      <pc:sldChg chg="addSp delSp modSp mod">
        <pc:chgData name="Carlos Oviedo Gibbons" userId="52882ff64aa77a70" providerId="LiveId" clId="{78818C6A-76FF-479A-92BE-49CA51DAA0EF}" dt="2022-02-28T20:18:12.519" v="332" actId="478"/>
        <pc:sldMkLst>
          <pc:docMk/>
          <pc:sldMk cId="875569129" sldId="261"/>
        </pc:sldMkLst>
        <pc:spChg chg="add del mod">
          <ac:chgData name="Carlos Oviedo Gibbons" userId="52882ff64aa77a70" providerId="LiveId" clId="{78818C6A-76FF-479A-92BE-49CA51DAA0EF}" dt="2022-02-28T20:18:12.519" v="332" actId="478"/>
          <ac:spMkLst>
            <pc:docMk/>
            <pc:sldMk cId="875569129" sldId="261"/>
            <ac:spMk id="2" creationId="{C2291C44-6A04-4205-B366-1F6EAE847B97}"/>
          </ac:spMkLst>
        </pc:spChg>
      </pc:sldChg>
    </pc:docChg>
  </pc:docChgLst>
  <pc:docChgLst>
    <pc:chgData name="Carlos Oviedo Gibbons" userId="52882ff64aa77a70" providerId="LiveId" clId="{AA82AC31-8D1B-4925-9308-04EA28BC254E}"/>
    <pc:docChg chg="undo custSel addSld delSld modSld sldOrd">
      <pc:chgData name="Carlos Oviedo Gibbons" userId="52882ff64aa77a70" providerId="LiveId" clId="{AA82AC31-8D1B-4925-9308-04EA28BC254E}" dt="2022-02-28T22:12:32.025" v="2114" actId="47"/>
      <pc:docMkLst>
        <pc:docMk/>
      </pc:docMkLst>
      <pc:sldChg chg="addSp delSp modSp mod">
        <pc:chgData name="Carlos Oviedo Gibbons" userId="52882ff64aa77a70" providerId="LiveId" clId="{AA82AC31-8D1B-4925-9308-04EA28BC254E}" dt="2022-02-28T22:07:24.192" v="1854" actId="571"/>
        <pc:sldMkLst>
          <pc:docMk/>
          <pc:sldMk cId="3992625235" sldId="257"/>
        </pc:sldMkLst>
        <pc:spChg chg="del">
          <ac:chgData name="Carlos Oviedo Gibbons" userId="52882ff64aa77a70" providerId="LiveId" clId="{AA82AC31-8D1B-4925-9308-04EA28BC254E}" dt="2022-02-28T21:33:42.844" v="11" actId="478"/>
          <ac:spMkLst>
            <pc:docMk/>
            <pc:sldMk cId="3992625235" sldId="257"/>
            <ac:spMk id="2" creationId="{9477298D-B995-4F9D-BD1F-8F9F1AA102AC}"/>
          </ac:spMkLst>
        </pc:spChg>
        <pc:spChg chg="del">
          <ac:chgData name="Carlos Oviedo Gibbons" userId="52882ff64aa77a70" providerId="LiveId" clId="{AA82AC31-8D1B-4925-9308-04EA28BC254E}" dt="2022-02-28T21:33:42.844" v="11" actId="478"/>
          <ac:spMkLst>
            <pc:docMk/>
            <pc:sldMk cId="3992625235" sldId="257"/>
            <ac:spMk id="3" creationId="{366AACBA-4FA6-49CD-974E-6B482E9821E0}"/>
          </ac:spMkLst>
        </pc:spChg>
        <pc:spChg chg="add del mod">
          <ac:chgData name="Carlos Oviedo Gibbons" userId="52882ff64aa77a70" providerId="LiveId" clId="{AA82AC31-8D1B-4925-9308-04EA28BC254E}" dt="2022-02-28T22:00:36.130" v="1701" actId="478"/>
          <ac:spMkLst>
            <pc:docMk/>
            <pc:sldMk cId="3992625235" sldId="257"/>
            <ac:spMk id="20" creationId="{B479C3E2-30A4-40F6-A3A9-77079ED1DFFA}"/>
          </ac:spMkLst>
        </pc:spChg>
        <pc:spChg chg="add mod">
          <ac:chgData name="Carlos Oviedo Gibbons" userId="52882ff64aa77a70" providerId="LiveId" clId="{AA82AC31-8D1B-4925-9308-04EA28BC254E}" dt="2022-02-28T22:01:34.369" v="1776" actId="20577"/>
          <ac:spMkLst>
            <pc:docMk/>
            <pc:sldMk cId="3992625235" sldId="257"/>
            <ac:spMk id="21" creationId="{AE7A34A2-219C-420D-913F-48E2E1056677}"/>
          </ac:spMkLst>
        </pc:spChg>
        <pc:spChg chg="add mod">
          <ac:chgData name="Carlos Oviedo Gibbons" userId="52882ff64aa77a70" providerId="LiveId" clId="{AA82AC31-8D1B-4925-9308-04EA28BC254E}" dt="2022-02-28T22:06:03.479" v="1837" actId="1076"/>
          <ac:spMkLst>
            <pc:docMk/>
            <pc:sldMk cId="3992625235" sldId="257"/>
            <ac:spMk id="22" creationId="{67E489F5-4B02-4B16-8C3A-1195EA93657C}"/>
          </ac:spMkLst>
        </pc:spChg>
        <pc:spChg chg="add mod">
          <ac:chgData name="Carlos Oviedo Gibbons" userId="52882ff64aa77a70" providerId="LiveId" clId="{AA82AC31-8D1B-4925-9308-04EA28BC254E}" dt="2022-02-28T22:01:13.780" v="1764" actId="571"/>
          <ac:spMkLst>
            <pc:docMk/>
            <pc:sldMk cId="3992625235" sldId="257"/>
            <ac:spMk id="24" creationId="{C849766C-2BEF-45EC-B9F9-F0ACA39B008B}"/>
          </ac:spMkLst>
        </pc:spChg>
        <pc:spChg chg="add mod topLvl">
          <ac:chgData name="Carlos Oviedo Gibbons" userId="52882ff64aa77a70" providerId="LiveId" clId="{AA82AC31-8D1B-4925-9308-04EA28BC254E}" dt="2022-02-28T22:06:34.695" v="1845" actId="164"/>
          <ac:spMkLst>
            <pc:docMk/>
            <pc:sldMk cId="3992625235" sldId="257"/>
            <ac:spMk id="33" creationId="{FC258C13-DB59-4B89-BBC2-BECADA5747D5}"/>
          </ac:spMkLst>
        </pc:spChg>
        <pc:spChg chg="add del mod topLvl">
          <ac:chgData name="Carlos Oviedo Gibbons" userId="52882ff64aa77a70" providerId="LiveId" clId="{AA82AC31-8D1B-4925-9308-04EA28BC254E}" dt="2022-02-28T22:06:29.666" v="1843" actId="478"/>
          <ac:spMkLst>
            <pc:docMk/>
            <pc:sldMk cId="3992625235" sldId="257"/>
            <ac:spMk id="34" creationId="{C7FD3893-5C36-4CA9-BE7C-61FA086752CC}"/>
          </ac:spMkLst>
        </pc:spChg>
        <pc:spChg chg="add del mod topLvl">
          <ac:chgData name="Carlos Oviedo Gibbons" userId="52882ff64aa77a70" providerId="LiveId" clId="{AA82AC31-8D1B-4925-9308-04EA28BC254E}" dt="2022-02-28T22:06:30.505" v="1844" actId="478"/>
          <ac:spMkLst>
            <pc:docMk/>
            <pc:sldMk cId="3992625235" sldId="257"/>
            <ac:spMk id="35" creationId="{7AA8224B-BCB6-4FB9-92FC-3FE7AF39CF91}"/>
          </ac:spMkLst>
        </pc:spChg>
        <pc:spChg chg="add mod">
          <ac:chgData name="Carlos Oviedo Gibbons" userId="52882ff64aa77a70" providerId="LiveId" clId="{AA82AC31-8D1B-4925-9308-04EA28BC254E}" dt="2022-02-28T22:06:09.195" v="1839" actId="1076"/>
          <ac:spMkLst>
            <pc:docMk/>
            <pc:sldMk cId="3992625235" sldId="257"/>
            <ac:spMk id="36" creationId="{38480447-AB37-433B-B126-637682E9043C}"/>
          </ac:spMkLst>
        </pc:spChg>
        <pc:spChg chg="add mod">
          <ac:chgData name="Carlos Oviedo Gibbons" userId="52882ff64aa77a70" providerId="LiveId" clId="{AA82AC31-8D1B-4925-9308-04EA28BC254E}" dt="2022-02-28T22:06:55.817" v="1849" actId="1076"/>
          <ac:spMkLst>
            <pc:docMk/>
            <pc:sldMk cId="3992625235" sldId="257"/>
            <ac:spMk id="38" creationId="{2676B20D-5B53-45AC-B5E3-802A0EECC7CF}"/>
          </ac:spMkLst>
        </pc:spChg>
        <pc:spChg chg="add mod">
          <ac:chgData name="Carlos Oviedo Gibbons" userId="52882ff64aa77a70" providerId="LiveId" clId="{AA82AC31-8D1B-4925-9308-04EA28BC254E}" dt="2022-02-28T22:07:04.398" v="1851" actId="1076"/>
          <ac:spMkLst>
            <pc:docMk/>
            <pc:sldMk cId="3992625235" sldId="257"/>
            <ac:spMk id="40" creationId="{0DFFC03B-608B-4A55-86C8-C3242D4494D2}"/>
          </ac:spMkLst>
        </pc:spChg>
        <pc:spChg chg="add mod">
          <ac:chgData name="Carlos Oviedo Gibbons" userId="52882ff64aa77a70" providerId="LiveId" clId="{AA82AC31-8D1B-4925-9308-04EA28BC254E}" dt="2022-02-28T22:07:24.192" v="1854" actId="571"/>
          <ac:spMkLst>
            <pc:docMk/>
            <pc:sldMk cId="3992625235" sldId="257"/>
            <ac:spMk id="43" creationId="{5777FAA6-0870-4658-AA86-1F53FD14D1EA}"/>
          </ac:spMkLst>
        </pc:spChg>
        <pc:grpChg chg="del mod">
          <ac:chgData name="Carlos Oviedo Gibbons" userId="52882ff64aa77a70" providerId="LiveId" clId="{AA82AC31-8D1B-4925-9308-04EA28BC254E}" dt="2022-02-28T22:03:01.902" v="1789" actId="478"/>
          <ac:grpSpMkLst>
            <pc:docMk/>
            <pc:sldMk cId="3992625235" sldId="257"/>
            <ac:grpSpMk id="28" creationId="{58B84F6A-9516-407A-AF52-C291D1F6591E}"/>
          </ac:grpSpMkLst>
        </pc:grpChg>
        <pc:grpChg chg="add del mod">
          <ac:chgData name="Carlos Oviedo Gibbons" userId="52882ff64aa77a70" providerId="LiveId" clId="{AA82AC31-8D1B-4925-9308-04EA28BC254E}" dt="2022-02-28T22:03:03.755" v="1790" actId="478"/>
          <ac:grpSpMkLst>
            <pc:docMk/>
            <pc:sldMk cId="3992625235" sldId="257"/>
            <ac:grpSpMk id="31" creationId="{BDE40260-A860-4E6E-BFE3-993778752FFE}"/>
          </ac:grpSpMkLst>
        </pc:grpChg>
        <pc:grpChg chg="add del mod">
          <ac:chgData name="Carlos Oviedo Gibbons" userId="52882ff64aa77a70" providerId="LiveId" clId="{AA82AC31-8D1B-4925-9308-04EA28BC254E}" dt="2022-02-28T22:06:17.522" v="1841" actId="165"/>
          <ac:grpSpMkLst>
            <pc:docMk/>
            <pc:sldMk cId="3992625235" sldId="257"/>
            <ac:grpSpMk id="37" creationId="{100EDCDD-C6F2-4A5F-BD54-BCBBEE014E3F}"/>
          </ac:grpSpMkLst>
        </pc:grpChg>
        <pc:grpChg chg="add mod">
          <ac:chgData name="Carlos Oviedo Gibbons" userId="52882ff64aa77a70" providerId="LiveId" clId="{AA82AC31-8D1B-4925-9308-04EA28BC254E}" dt="2022-02-28T22:06:37.755" v="1846" actId="1076"/>
          <ac:grpSpMkLst>
            <pc:docMk/>
            <pc:sldMk cId="3992625235" sldId="257"/>
            <ac:grpSpMk id="39" creationId="{EA16D752-7093-4546-9127-93DC49C1301A}"/>
          </ac:grpSpMkLst>
        </pc:grpChg>
        <pc:picChg chg="add del mod">
          <ac:chgData name="Carlos Oviedo Gibbons" userId="52882ff64aa77a70" providerId="LiveId" clId="{AA82AC31-8D1B-4925-9308-04EA28BC254E}" dt="2022-02-28T21:34:56.823" v="47" actId="478"/>
          <ac:picMkLst>
            <pc:docMk/>
            <pc:sldMk cId="3992625235" sldId="257"/>
            <ac:picMk id="5" creationId="{1B37001E-239F-47AB-AD01-28DFD9307A26}"/>
          </ac:picMkLst>
        </pc:picChg>
        <pc:picChg chg="add del mod">
          <ac:chgData name="Carlos Oviedo Gibbons" userId="52882ff64aa77a70" providerId="LiveId" clId="{AA82AC31-8D1B-4925-9308-04EA28BC254E}" dt="2022-02-28T21:34:56.277" v="46" actId="478"/>
          <ac:picMkLst>
            <pc:docMk/>
            <pc:sldMk cId="3992625235" sldId="257"/>
            <ac:picMk id="7" creationId="{15C2C549-51F9-4C92-A567-B93C0043A643}"/>
          </ac:picMkLst>
        </pc:picChg>
        <pc:picChg chg="add del mod">
          <ac:chgData name="Carlos Oviedo Gibbons" userId="52882ff64aa77a70" providerId="LiveId" clId="{AA82AC31-8D1B-4925-9308-04EA28BC254E}" dt="2022-02-28T21:34:55.674" v="45" actId="478"/>
          <ac:picMkLst>
            <pc:docMk/>
            <pc:sldMk cId="3992625235" sldId="257"/>
            <ac:picMk id="9" creationId="{D1FCC40D-8897-4059-82E9-ED62C16FB116}"/>
          </ac:picMkLst>
        </pc:picChg>
        <pc:picChg chg="add del mod">
          <ac:chgData name="Carlos Oviedo Gibbons" userId="52882ff64aa77a70" providerId="LiveId" clId="{AA82AC31-8D1B-4925-9308-04EA28BC254E}" dt="2022-02-28T21:34:55.048" v="44" actId="478"/>
          <ac:picMkLst>
            <pc:docMk/>
            <pc:sldMk cId="3992625235" sldId="257"/>
            <ac:picMk id="11" creationId="{004DDE60-FAF4-4FEF-9D64-76ECF809A233}"/>
          </ac:picMkLst>
        </pc:picChg>
        <pc:picChg chg="add del mod">
          <ac:chgData name="Carlos Oviedo Gibbons" userId="52882ff64aa77a70" providerId="LiveId" clId="{AA82AC31-8D1B-4925-9308-04EA28BC254E}" dt="2022-02-28T21:34:54.411" v="43" actId="478"/>
          <ac:picMkLst>
            <pc:docMk/>
            <pc:sldMk cId="3992625235" sldId="257"/>
            <ac:picMk id="13" creationId="{A98F4E09-3C8E-46BE-BCED-C4FFC1F5A6D0}"/>
          </ac:picMkLst>
        </pc:picChg>
        <pc:picChg chg="add del mod">
          <ac:chgData name="Carlos Oviedo Gibbons" userId="52882ff64aa77a70" providerId="LiveId" clId="{AA82AC31-8D1B-4925-9308-04EA28BC254E}" dt="2022-02-28T21:34:53.724" v="42" actId="478"/>
          <ac:picMkLst>
            <pc:docMk/>
            <pc:sldMk cId="3992625235" sldId="257"/>
            <ac:picMk id="15" creationId="{279C4D3F-D879-459C-B8E7-A80B8D682ADA}"/>
          </ac:picMkLst>
        </pc:picChg>
        <pc:picChg chg="add del mod modCrop">
          <ac:chgData name="Carlos Oviedo Gibbons" userId="52882ff64aa77a70" providerId="LiveId" clId="{AA82AC31-8D1B-4925-9308-04EA28BC254E}" dt="2022-02-28T21:59:17.963" v="1614" actId="478"/>
          <ac:picMkLst>
            <pc:docMk/>
            <pc:sldMk cId="3992625235" sldId="257"/>
            <ac:picMk id="17" creationId="{3EA7E8F8-FC2D-4084-A4E2-9A5E965C4038}"/>
          </ac:picMkLst>
        </pc:picChg>
        <pc:picChg chg="del">
          <ac:chgData name="Carlos Oviedo Gibbons" userId="52882ff64aa77a70" providerId="LiveId" clId="{AA82AC31-8D1B-4925-9308-04EA28BC254E}" dt="2022-02-28T21:33:42.844" v="11" actId="478"/>
          <ac:picMkLst>
            <pc:docMk/>
            <pc:sldMk cId="3992625235" sldId="257"/>
            <ac:picMk id="18" creationId="{1D2705E7-C0ED-4F2B-84AC-FD28A0458E1B}"/>
          </ac:picMkLst>
        </pc:picChg>
        <pc:picChg chg="add mod modCrop">
          <ac:chgData name="Carlos Oviedo Gibbons" userId="52882ff64aa77a70" providerId="LiveId" clId="{AA82AC31-8D1B-4925-9308-04EA28BC254E}" dt="2022-02-28T22:06:06.754" v="1838" actId="1076"/>
          <ac:picMkLst>
            <pc:docMk/>
            <pc:sldMk cId="3992625235" sldId="257"/>
            <ac:picMk id="19" creationId="{E3F2E077-DAB4-4A8D-950A-E446516F516B}"/>
          </ac:picMkLst>
        </pc:picChg>
        <pc:picChg chg="add mod">
          <ac:chgData name="Carlos Oviedo Gibbons" userId="52882ff64aa77a70" providerId="LiveId" clId="{AA82AC31-8D1B-4925-9308-04EA28BC254E}" dt="2022-02-28T22:01:13.780" v="1764" actId="571"/>
          <ac:picMkLst>
            <pc:docMk/>
            <pc:sldMk cId="3992625235" sldId="257"/>
            <ac:picMk id="23" creationId="{D740711C-818D-4869-A1EA-51896DE8067C}"/>
          </ac:picMkLst>
        </pc:picChg>
        <pc:picChg chg="add mod">
          <ac:chgData name="Carlos Oviedo Gibbons" userId="52882ff64aa77a70" providerId="LiveId" clId="{AA82AC31-8D1B-4925-9308-04EA28BC254E}" dt="2022-02-28T22:02:40.894" v="1788" actId="164"/>
          <ac:picMkLst>
            <pc:docMk/>
            <pc:sldMk cId="3992625235" sldId="257"/>
            <ac:picMk id="25" creationId="{AC84C6DB-D3AD-49F2-B98D-706B2A881DAD}"/>
          </ac:picMkLst>
        </pc:picChg>
        <pc:picChg chg="add mod topLvl modCrop">
          <ac:chgData name="Carlos Oviedo Gibbons" userId="52882ff64aa77a70" providerId="LiveId" clId="{AA82AC31-8D1B-4925-9308-04EA28BC254E}" dt="2022-02-28T22:06:34.695" v="1845" actId="164"/>
          <ac:picMkLst>
            <pc:docMk/>
            <pc:sldMk cId="3992625235" sldId="257"/>
            <ac:picMk id="32" creationId="{5F9DE659-A139-4334-9F69-ED3F584ED1CF}"/>
          </ac:picMkLst>
        </pc:picChg>
        <pc:picChg chg="add mod">
          <ac:chgData name="Carlos Oviedo Gibbons" userId="52882ff64aa77a70" providerId="LiveId" clId="{AA82AC31-8D1B-4925-9308-04EA28BC254E}" dt="2022-02-28T22:07:19.886" v="1853" actId="1076"/>
          <ac:picMkLst>
            <pc:docMk/>
            <pc:sldMk cId="3992625235" sldId="257"/>
            <ac:picMk id="42" creationId="{D453A819-7657-4B57-A734-4C2AB087CC82}"/>
          </ac:picMkLst>
        </pc:picChg>
        <pc:inkChg chg="add mod">
          <ac:chgData name="Carlos Oviedo Gibbons" userId="52882ff64aa77a70" providerId="LiveId" clId="{AA82AC31-8D1B-4925-9308-04EA28BC254E}" dt="2022-02-28T22:02:19.859" v="1783"/>
          <ac:inkMkLst>
            <pc:docMk/>
            <pc:sldMk cId="3992625235" sldId="257"/>
            <ac:inkMk id="26" creationId="{8F0AC408-F4C6-4F8C-8B8D-03B185C17E69}"/>
          </ac:inkMkLst>
        </pc:inkChg>
        <pc:inkChg chg="add del mod">
          <ac:chgData name="Carlos Oviedo Gibbons" userId="52882ff64aa77a70" providerId="LiveId" clId="{AA82AC31-8D1B-4925-9308-04EA28BC254E}" dt="2022-02-28T22:03:01.902" v="1789" actId="478"/>
          <ac:inkMkLst>
            <pc:docMk/>
            <pc:sldMk cId="3992625235" sldId="257"/>
            <ac:inkMk id="27" creationId="{2DC5558B-3942-4C18-952B-C1788D7AB376}"/>
          </ac:inkMkLst>
        </pc:inkChg>
        <pc:inkChg chg="add mod">
          <ac:chgData name="Carlos Oviedo Gibbons" userId="52882ff64aa77a70" providerId="LiveId" clId="{AA82AC31-8D1B-4925-9308-04EA28BC254E}" dt="2022-02-28T22:02:40.894" v="1788" actId="164"/>
          <ac:inkMkLst>
            <pc:docMk/>
            <pc:sldMk cId="3992625235" sldId="257"/>
            <ac:inkMk id="29" creationId="{60A16A69-128B-4AE0-847C-B6D65FDE657B}"/>
          </ac:inkMkLst>
        </pc:inkChg>
        <pc:inkChg chg="add mod">
          <ac:chgData name="Carlos Oviedo Gibbons" userId="52882ff64aa77a70" providerId="LiveId" clId="{AA82AC31-8D1B-4925-9308-04EA28BC254E}" dt="2022-02-28T22:02:40.894" v="1788" actId="164"/>
          <ac:inkMkLst>
            <pc:docMk/>
            <pc:sldMk cId="3992625235" sldId="257"/>
            <ac:inkMk id="30" creationId="{4DA7B9B2-1DAC-4302-9A28-24E0E81A5573}"/>
          </ac:inkMkLst>
        </pc:inkChg>
      </pc:sldChg>
      <pc:sldChg chg="del">
        <pc:chgData name="Carlos Oviedo Gibbons" userId="52882ff64aa77a70" providerId="LiveId" clId="{AA82AC31-8D1B-4925-9308-04EA28BC254E}" dt="2022-02-28T21:33:45.646" v="13" actId="47"/>
        <pc:sldMkLst>
          <pc:docMk/>
          <pc:sldMk cId="3404966994" sldId="259"/>
        </pc:sldMkLst>
      </pc:sldChg>
      <pc:sldChg chg="del">
        <pc:chgData name="Carlos Oviedo Gibbons" userId="52882ff64aa77a70" providerId="LiveId" clId="{AA82AC31-8D1B-4925-9308-04EA28BC254E}" dt="2022-02-28T21:33:46.115" v="14" actId="47"/>
        <pc:sldMkLst>
          <pc:docMk/>
          <pc:sldMk cId="3414696869" sldId="260"/>
        </pc:sldMkLst>
      </pc:sldChg>
      <pc:sldChg chg="addSp delSp modSp mod">
        <pc:chgData name="Carlos Oviedo Gibbons" userId="52882ff64aa77a70" providerId="LiveId" clId="{AA82AC31-8D1B-4925-9308-04EA28BC254E}" dt="2022-02-28T22:03:14.628" v="1792"/>
        <pc:sldMkLst>
          <pc:docMk/>
          <pc:sldMk cId="875569129" sldId="261"/>
        </pc:sldMkLst>
        <pc:spChg chg="mod">
          <ac:chgData name="Carlos Oviedo Gibbons" userId="52882ff64aa77a70" providerId="LiveId" clId="{AA82AC31-8D1B-4925-9308-04EA28BC254E}" dt="2022-02-28T21:26:32.486" v="10" actId="6549"/>
          <ac:spMkLst>
            <pc:docMk/>
            <pc:sldMk cId="875569129" sldId="261"/>
            <ac:spMk id="4" creationId="{52BB0D20-6AFF-4AF0-8577-9BEF69390E43}"/>
          </ac:spMkLst>
        </pc:spChg>
        <pc:picChg chg="add del mod">
          <ac:chgData name="Carlos Oviedo Gibbons" userId="52882ff64aa77a70" providerId="LiveId" clId="{AA82AC31-8D1B-4925-9308-04EA28BC254E}" dt="2022-02-28T22:03:14.628" v="1792"/>
          <ac:picMkLst>
            <pc:docMk/>
            <pc:sldMk cId="875569129" sldId="261"/>
            <ac:picMk id="8" creationId="{8940BD76-9D4B-47DB-927C-E3C76D4182EA}"/>
          </ac:picMkLst>
        </pc:picChg>
      </pc:sldChg>
      <pc:sldChg chg="delSp modSp add del mod">
        <pc:chgData name="Carlos Oviedo Gibbons" userId="52882ff64aa77a70" providerId="LiveId" clId="{AA82AC31-8D1B-4925-9308-04EA28BC254E}" dt="2022-02-28T22:07:29.151" v="1855" actId="47"/>
        <pc:sldMkLst>
          <pc:docMk/>
          <pc:sldMk cId="2046121057" sldId="262"/>
        </pc:sldMkLst>
        <pc:picChg chg="del">
          <ac:chgData name="Carlos Oviedo Gibbons" userId="52882ff64aa77a70" providerId="LiveId" clId="{AA82AC31-8D1B-4925-9308-04EA28BC254E}" dt="2022-02-28T21:59:45.596" v="1625" actId="478"/>
          <ac:picMkLst>
            <pc:docMk/>
            <pc:sldMk cId="2046121057" sldId="262"/>
            <ac:picMk id="5" creationId="{1B37001E-239F-47AB-AD01-28DFD9307A26}"/>
          </ac:picMkLst>
        </pc:picChg>
        <pc:picChg chg="del">
          <ac:chgData name="Carlos Oviedo Gibbons" userId="52882ff64aa77a70" providerId="LiveId" clId="{AA82AC31-8D1B-4925-9308-04EA28BC254E}" dt="2022-02-28T21:59:45.033" v="1624" actId="478"/>
          <ac:picMkLst>
            <pc:docMk/>
            <pc:sldMk cId="2046121057" sldId="262"/>
            <ac:picMk id="7" creationId="{15C2C549-51F9-4C92-A567-B93C0043A643}"/>
          </ac:picMkLst>
        </pc:picChg>
        <pc:picChg chg="del">
          <ac:chgData name="Carlos Oviedo Gibbons" userId="52882ff64aa77a70" providerId="LiveId" clId="{AA82AC31-8D1B-4925-9308-04EA28BC254E}" dt="2022-02-28T21:59:44.491" v="1623" actId="478"/>
          <ac:picMkLst>
            <pc:docMk/>
            <pc:sldMk cId="2046121057" sldId="262"/>
            <ac:picMk id="9" creationId="{D1FCC40D-8897-4059-82E9-ED62C16FB116}"/>
          </ac:picMkLst>
        </pc:picChg>
        <pc:picChg chg="del">
          <ac:chgData name="Carlos Oviedo Gibbons" userId="52882ff64aa77a70" providerId="LiveId" clId="{AA82AC31-8D1B-4925-9308-04EA28BC254E}" dt="2022-02-28T21:59:42.925" v="1622" actId="478"/>
          <ac:picMkLst>
            <pc:docMk/>
            <pc:sldMk cId="2046121057" sldId="262"/>
            <ac:picMk id="11" creationId="{004DDE60-FAF4-4FEF-9D64-76ECF809A233}"/>
          </ac:picMkLst>
        </pc:picChg>
        <pc:picChg chg="mod">
          <ac:chgData name="Carlos Oviedo Gibbons" userId="52882ff64aa77a70" providerId="LiveId" clId="{AA82AC31-8D1B-4925-9308-04EA28BC254E}" dt="2022-02-28T21:59:40.800" v="1620" actId="1076"/>
          <ac:picMkLst>
            <pc:docMk/>
            <pc:sldMk cId="2046121057" sldId="262"/>
            <ac:picMk id="13" creationId="{A98F4E09-3C8E-46BE-BCED-C4FFC1F5A6D0}"/>
          </ac:picMkLst>
        </pc:picChg>
        <pc:picChg chg="del mod">
          <ac:chgData name="Carlos Oviedo Gibbons" userId="52882ff64aa77a70" providerId="LiveId" clId="{AA82AC31-8D1B-4925-9308-04EA28BC254E}" dt="2022-02-28T22:01:41.427" v="1777" actId="21"/>
          <ac:picMkLst>
            <pc:docMk/>
            <pc:sldMk cId="2046121057" sldId="262"/>
            <ac:picMk id="15" creationId="{279C4D3F-D879-459C-B8E7-A80B8D682ADA}"/>
          </ac:picMkLst>
        </pc:picChg>
        <pc:picChg chg="del">
          <ac:chgData name="Carlos Oviedo Gibbons" userId="52882ff64aa77a70" providerId="LiveId" clId="{AA82AC31-8D1B-4925-9308-04EA28BC254E}" dt="2022-02-28T21:59:31.370" v="1618" actId="478"/>
          <ac:picMkLst>
            <pc:docMk/>
            <pc:sldMk cId="2046121057" sldId="262"/>
            <ac:picMk id="17" creationId="{3EA7E8F8-FC2D-4084-A4E2-9A5E965C4038}"/>
          </ac:picMkLst>
        </pc:picChg>
      </pc:sldChg>
      <pc:sldChg chg="del">
        <pc:chgData name="Carlos Oviedo Gibbons" userId="52882ff64aa77a70" providerId="LiveId" clId="{AA82AC31-8D1B-4925-9308-04EA28BC254E}" dt="2022-02-28T21:33:45.209" v="12" actId="47"/>
        <pc:sldMkLst>
          <pc:docMk/>
          <pc:sldMk cId="2583156409" sldId="262"/>
        </pc:sldMkLst>
      </pc:sldChg>
      <pc:sldChg chg="add del">
        <pc:chgData name="Carlos Oviedo Gibbons" userId="52882ff64aa77a70" providerId="LiveId" clId="{AA82AC31-8D1B-4925-9308-04EA28BC254E}" dt="2022-02-28T22:07:30.367" v="1856" actId="47"/>
        <pc:sldMkLst>
          <pc:docMk/>
          <pc:sldMk cId="3425070324" sldId="263"/>
        </pc:sldMkLst>
      </pc:sldChg>
      <pc:sldChg chg="add del replId">
        <pc:chgData name="Carlos Oviedo Gibbons" userId="52882ff64aa77a70" providerId="LiveId" clId="{AA82AC31-8D1B-4925-9308-04EA28BC254E}" dt="2022-02-28T22:07:34.245" v="1857" actId="47"/>
        <pc:sldMkLst>
          <pc:docMk/>
          <pc:sldMk cId="2343844278" sldId="264"/>
        </pc:sldMkLst>
      </pc:sldChg>
      <pc:sldChg chg="add del">
        <pc:chgData name="Carlos Oviedo Gibbons" userId="52882ff64aa77a70" providerId="LiveId" clId="{AA82AC31-8D1B-4925-9308-04EA28BC254E}" dt="2022-02-28T22:07:35.631" v="1858" actId="47"/>
        <pc:sldMkLst>
          <pc:docMk/>
          <pc:sldMk cId="2840387018" sldId="265"/>
        </pc:sldMkLst>
      </pc:sldChg>
      <pc:sldChg chg="add del replId">
        <pc:chgData name="Carlos Oviedo Gibbons" userId="52882ff64aa77a70" providerId="LiveId" clId="{AA82AC31-8D1B-4925-9308-04EA28BC254E}" dt="2022-02-28T22:07:36.460" v="1859" actId="47"/>
        <pc:sldMkLst>
          <pc:docMk/>
          <pc:sldMk cId="3326049565" sldId="266"/>
        </pc:sldMkLst>
      </pc:sldChg>
      <pc:sldChg chg="add del">
        <pc:chgData name="Carlos Oviedo Gibbons" userId="52882ff64aa77a70" providerId="LiveId" clId="{AA82AC31-8D1B-4925-9308-04EA28BC254E}" dt="2022-02-28T22:07:37.663" v="1860" actId="47"/>
        <pc:sldMkLst>
          <pc:docMk/>
          <pc:sldMk cId="2564823236" sldId="267"/>
        </pc:sldMkLst>
      </pc:sldChg>
      <pc:sldChg chg="addSp delSp modSp add mod ord replId">
        <pc:chgData name="Carlos Oviedo Gibbons" userId="52882ff64aa77a70" providerId="LiveId" clId="{AA82AC31-8D1B-4925-9308-04EA28BC254E}" dt="2022-02-28T22:12:26.973" v="2112" actId="1076"/>
        <pc:sldMkLst>
          <pc:docMk/>
          <pc:sldMk cId="1950906794" sldId="268"/>
        </pc:sldMkLst>
        <pc:spChg chg="add mod">
          <ac:chgData name="Carlos Oviedo Gibbons" userId="52882ff64aa77a70" providerId="LiveId" clId="{AA82AC31-8D1B-4925-9308-04EA28BC254E}" dt="2022-02-28T22:10:06.939" v="1962" actId="404"/>
          <ac:spMkLst>
            <pc:docMk/>
            <pc:sldMk cId="1950906794" sldId="268"/>
            <ac:spMk id="2" creationId="{8F03E4FF-A878-4A74-B33F-12A53A0F158E}"/>
          </ac:spMkLst>
        </pc:spChg>
        <pc:spChg chg="add mod">
          <ac:chgData name="Carlos Oviedo Gibbons" userId="52882ff64aa77a70" providerId="LiveId" clId="{AA82AC31-8D1B-4925-9308-04EA28BC254E}" dt="2022-02-28T22:11:28.655" v="2042" actId="14100"/>
          <ac:spMkLst>
            <pc:docMk/>
            <pc:sldMk cId="1950906794" sldId="268"/>
            <ac:spMk id="14" creationId="{6F05FF5D-C1EE-487F-AF6C-63C1B68D0D5D}"/>
          </ac:spMkLst>
        </pc:spChg>
        <pc:spChg chg="add del mod">
          <ac:chgData name="Carlos Oviedo Gibbons" userId="52882ff64aa77a70" providerId="LiveId" clId="{AA82AC31-8D1B-4925-9308-04EA28BC254E}" dt="2022-02-28T22:10:46.259" v="1964" actId="478"/>
          <ac:spMkLst>
            <pc:docMk/>
            <pc:sldMk cId="1950906794" sldId="268"/>
            <ac:spMk id="18" creationId="{53F2A83A-0ABD-4B89-8055-3B1772473B45}"/>
          </ac:spMkLst>
        </pc:spChg>
        <pc:spChg chg="add mod">
          <ac:chgData name="Carlos Oviedo Gibbons" userId="52882ff64aa77a70" providerId="LiveId" clId="{AA82AC31-8D1B-4925-9308-04EA28BC254E}" dt="2022-02-28T22:11:49.297" v="2074" actId="20577"/>
          <ac:spMkLst>
            <pc:docMk/>
            <pc:sldMk cId="1950906794" sldId="268"/>
            <ac:spMk id="19" creationId="{0F3ABFDE-6197-4858-A1D5-C419AE6887A0}"/>
          </ac:spMkLst>
        </pc:spChg>
        <pc:spChg chg="add mod">
          <ac:chgData name="Carlos Oviedo Gibbons" userId="52882ff64aa77a70" providerId="LiveId" clId="{AA82AC31-8D1B-4925-9308-04EA28BC254E}" dt="2022-02-28T22:12:26.973" v="2112" actId="1076"/>
          <ac:spMkLst>
            <pc:docMk/>
            <pc:sldMk cId="1950906794" sldId="268"/>
            <ac:spMk id="20" creationId="{B25FD5A9-C082-4ACF-9E13-547022CCF560}"/>
          </ac:spMkLst>
        </pc:spChg>
        <pc:picChg chg="del">
          <ac:chgData name="Carlos Oviedo Gibbons" userId="52882ff64aa77a70" providerId="LiveId" clId="{AA82AC31-8D1B-4925-9308-04EA28BC254E}" dt="2022-02-28T22:07:56.085" v="1870" actId="478"/>
          <ac:picMkLst>
            <pc:docMk/>
            <pc:sldMk cId="1950906794" sldId="268"/>
            <ac:picMk id="5" creationId="{1B37001E-239F-47AB-AD01-28DFD9307A26}"/>
          </ac:picMkLst>
        </pc:picChg>
        <pc:picChg chg="del">
          <ac:chgData name="Carlos Oviedo Gibbons" userId="52882ff64aa77a70" providerId="LiveId" clId="{AA82AC31-8D1B-4925-9308-04EA28BC254E}" dt="2022-02-28T22:07:55.131" v="1869" actId="478"/>
          <ac:picMkLst>
            <pc:docMk/>
            <pc:sldMk cId="1950906794" sldId="268"/>
            <ac:picMk id="7" creationId="{15C2C549-51F9-4C92-A567-B93C0043A643}"/>
          </ac:picMkLst>
        </pc:picChg>
        <pc:picChg chg="del mod">
          <ac:chgData name="Carlos Oviedo Gibbons" userId="52882ff64aa77a70" providerId="LiveId" clId="{AA82AC31-8D1B-4925-9308-04EA28BC254E}" dt="2022-02-28T22:12:01.265" v="2075" actId="478"/>
          <ac:picMkLst>
            <pc:docMk/>
            <pc:sldMk cId="1950906794" sldId="268"/>
            <ac:picMk id="9" creationId="{D1FCC40D-8897-4059-82E9-ED62C16FB116}"/>
          </ac:picMkLst>
        </pc:picChg>
        <pc:picChg chg="mod">
          <ac:chgData name="Carlos Oviedo Gibbons" userId="52882ff64aa77a70" providerId="LiveId" clId="{AA82AC31-8D1B-4925-9308-04EA28BC254E}" dt="2022-02-28T22:08:39.149" v="1877" actId="1076"/>
          <ac:picMkLst>
            <pc:docMk/>
            <pc:sldMk cId="1950906794" sldId="268"/>
            <ac:picMk id="11" creationId="{004DDE60-FAF4-4FEF-9D64-76ECF809A233}"/>
          </ac:picMkLst>
        </pc:picChg>
        <pc:picChg chg="del mod">
          <ac:chgData name="Carlos Oviedo Gibbons" userId="52882ff64aa77a70" providerId="LiveId" clId="{AA82AC31-8D1B-4925-9308-04EA28BC254E}" dt="2022-02-28T22:07:45.775" v="1866" actId="478"/>
          <ac:picMkLst>
            <pc:docMk/>
            <pc:sldMk cId="1950906794" sldId="268"/>
            <ac:picMk id="13" creationId="{A98F4E09-3C8E-46BE-BCED-C4FFC1F5A6D0}"/>
          </ac:picMkLst>
        </pc:picChg>
        <pc:picChg chg="del mod">
          <ac:chgData name="Carlos Oviedo Gibbons" userId="52882ff64aa77a70" providerId="LiveId" clId="{AA82AC31-8D1B-4925-9308-04EA28BC254E}" dt="2022-02-28T22:07:44.744" v="1864" actId="478"/>
          <ac:picMkLst>
            <pc:docMk/>
            <pc:sldMk cId="1950906794" sldId="268"/>
            <ac:picMk id="15" creationId="{279C4D3F-D879-459C-B8E7-A80B8D682ADA}"/>
          </ac:picMkLst>
        </pc:picChg>
        <pc:picChg chg="del">
          <ac:chgData name="Carlos Oviedo Gibbons" userId="52882ff64aa77a70" providerId="LiveId" clId="{AA82AC31-8D1B-4925-9308-04EA28BC254E}" dt="2022-02-28T22:07:43.157" v="1862" actId="478"/>
          <ac:picMkLst>
            <pc:docMk/>
            <pc:sldMk cId="1950906794" sldId="268"/>
            <ac:picMk id="17" creationId="{3EA7E8F8-FC2D-4084-A4E2-9A5E965C4038}"/>
          </ac:picMkLst>
        </pc:picChg>
        <pc:cxnChg chg="add mod">
          <ac:chgData name="Carlos Oviedo Gibbons" userId="52882ff64aa77a70" providerId="LiveId" clId="{AA82AC31-8D1B-4925-9308-04EA28BC254E}" dt="2022-02-28T22:09:39.210" v="1956" actId="14100"/>
          <ac:cxnSpMkLst>
            <pc:docMk/>
            <pc:sldMk cId="1950906794" sldId="268"/>
            <ac:cxnSpMk id="4" creationId="{4382677B-D0C6-4966-89EE-B7A660307728}"/>
          </ac:cxnSpMkLst>
        </pc:cxnChg>
        <pc:cxnChg chg="add del mod">
          <ac:chgData name="Carlos Oviedo Gibbons" userId="52882ff64aa77a70" providerId="LiveId" clId="{AA82AC31-8D1B-4925-9308-04EA28BC254E}" dt="2022-02-28T22:12:03.700" v="2076" actId="478"/>
          <ac:cxnSpMkLst>
            <pc:docMk/>
            <pc:sldMk cId="1950906794" sldId="268"/>
            <ac:cxnSpMk id="16" creationId="{FCE84E27-FA7F-4153-91DB-02038E20F20F}"/>
          </ac:cxnSpMkLst>
        </pc:cxnChg>
      </pc:sldChg>
      <pc:sldChg chg="add del mod modShow">
        <pc:chgData name="Carlos Oviedo Gibbons" userId="52882ff64aa77a70" providerId="LiveId" clId="{AA82AC31-8D1B-4925-9308-04EA28BC254E}" dt="2022-02-28T22:12:31.152" v="2113" actId="47"/>
        <pc:sldMkLst>
          <pc:docMk/>
          <pc:sldMk cId="3033840545" sldId="269"/>
        </pc:sldMkLst>
      </pc:sldChg>
      <pc:sldChg chg="addSp delSp modSp add del mod">
        <pc:chgData name="Carlos Oviedo Gibbons" userId="52882ff64aa77a70" providerId="LiveId" clId="{AA82AC31-8D1B-4925-9308-04EA28BC254E}" dt="2022-02-28T21:58:04.313" v="1603" actId="47"/>
        <pc:sldMkLst>
          <pc:docMk/>
          <pc:sldMk cId="926269493" sldId="270"/>
        </pc:sldMkLst>
        <pc:spChg chg="add mod ord">
          <ac:chgData name="Carlos Oviedo Gibbons" userId="52882ff64aa77a70" providerId="LiveId" clId="{AA82AC31-8D1B-4925-9308-04EA28BC254E}" dt="2022-02-28T21:57:57.960" v="1602" actId="20577"/>
          <ac:spMkLst>
            <pc:docMk/>
            <pc:sldMk cId="926269493" sldId="270"/>
            <ac:spMk id="2" creationId="{4089333C-9BEF-410D-97BD-6CFA89DBE1FA}"/>
          </ac:spMkLst>
        </pc:sp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5" creationId="{56861BDA-B932-49AC-9F96-8742D3135667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6" creationId="{0B4284C0-06AD-44FB-B19E-7BEE4E50DC52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7" creationId="{22FB961C-C45C-4B7B-B5AA-C921D270EE33}"/>
          </ac:picMkLst>
        </pc:picChg>
        <pc:picChg chg="add mod">
          <ac:chgData name="Carlos Oviedo Gibbons" userId="52882ff64aa77a70" providerId="LiveId" clId="{AA82AC31-8D1B-4925-9308-04EA28BC254E}" dt="2022-02-28T21:49:25.820" v="613" actId="1076"/>
          <ac:picMkLst>
            <pc:docMk/>
            <pc:sldMk cId="926269493" sldId="270"/>
            <ac:picMk id="9" creationId="{32BFCAD5-1556-4A73-833D-8D5DA00529B8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18" creationId="{1D2705E7-C0ED-4F2B-84AC-FD28A0458E1B}"/>
          </ac:picMkLst>
        </pc:picChg>
      </pc:sldChg>
      <pc:sldChg chg="delSp modSp add mod">
        <pc:chgData name="Carlos Oviedo Gibbons" userId="52882ff64aa77a70" providerId="LiveId" clId="{AA82AC31-8D1B-4925-9308-04EA28BC254E}" dt="2022-02-28T21:58:53.041" v="1613" actId="12"/>
        <pc:sldMkLst>
          <pc:docMk/>
          <pc:sldMk cId="2113655193" sldId="271"/>
        </pc:sldMkLst>
        <pc:spChg chg="mod">
          <ac:chgData name="Carlos Oviedo Gibbons" userId="52882ff64aa77a70" providerId="LiveId" clId="{AA82AC31-8D1B-4925-9308-04EA28BC254E}" dt="2022-02-28T21:58:53.041" v="1613" actId="12"/>
          <ac:spMkLst>
            <pc:docMk/>
            <pc:sldMk cId="2113655193" sldId="271"/>
            <ac:spMk id="2" creationId="{4089333C-9BEF-410D-97BD-6CFA89DBE1FA}"/>
          </ac:spMkLst>
        </pc:spChg>
        <pc:picChg chg="del">
          <ac:chgData name="Carlos Oviedo Gibbons" userId="52882ff64aa77a70" providerId="LiveId" clId="{AA82AC31-8D1B-4925-9308-04EA28BC254E}" dt="2022-02-28T21:50:24.810" v="618" actId="478"/>
          <ac:picMkLst>
            <pc:docMk/>
            <pc:sldMk cId="2113655193" sldId="271"/>
            <ac:picMk id="9" creationId="{32BFCAD5-1556-4A73-833D-8D5DA00529B8}"/>
          </ac:picMkLst>
        </pc:picChg>
      </pc:sldChg>
      <pc:sldChg chg="add del">
        <pc:chgData name="Carlos Oviedo Gibbons" userId="52882ff64aa77a70" providerId="LiveId" clId="{AA82AC31-8D1B-4925-9308-04EA28BC254E}" dt="2022-02-28T22:12:32.025" v="2114" actId="47"/>
        <pc:sldMkLst>
          <pc:docMk/>
          <pc:sldMk cId="87068815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6C3A-9E39-4549-BCB1-DA298F7EEEDE}" type="datetimeFigureOut">
              <a:rPr lang="es-PY" smtClean="0"/>
              <a:t>28/2/2022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DC0C-618F-4ED3-A63D-F791F76D111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643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1935-1721-4B5B-81E9-F9472B79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6E70E-CD64-48BD-9235-27C5C150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C7E0C-DC7D-4996-9F2E-DF232956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95E-4F24-4E02-B844-EAC298A70C33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0E68C-A275-48E6-85CA-8FAEC1B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92205-BD2A-47E3-B8DB-D874DEA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0083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6EB9-0108-4AB5-993E-75D1F386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FEE6F-8F8E-41AA-AB85-DAE699E0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8D5CD-5C2B-4527-B819-FFD34EE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C6B3-F7EE-4E54-8BD5-CBE0A9C14A74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611F6-CAEA-4311-8498-EAB15B7F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10E05-6DA5-46BF-8042-987ACE1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812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D1A90-83CE-44B0-AD88-80444BCE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033CB-D4E3-494F-B51E-4CE868C1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8CD7-C850-4031-83C3-B3F6D33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F60B-B5ED-44DE-BFF8-609EA162AF6B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0193D-F2E0-4E11-A6DF-A34476A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97FAD-CDC4-4123-B96C-5EB5446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34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40F3-474F-4414-B5F6-3BC72F82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A9E5A-727C-4EC4-B049-E04A74DA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ED971-F084-4424-856C-0E9EC21D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11B9-186D-448E-8E59-536F70100583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3B26E-95F8-41D5-8E3A-79D1FCC1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9ADCF-1761-48F5-A5E4-8A46C0E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376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228B-CC48-469B-9D75-3AEB3DA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F42F0-36F0-41BE-A9D8-525FF50B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A6FD2-0DF5-49C7-807A-BC0DB62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F9B-F851-4B5B-89EE-2A21136D11C8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72EEB-6EE6-4F40-AC9D-FF8FD1A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62F3F-A0DA-43D6-9B50-E4BBB66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593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E34-DCA2-4975-94AC-B6ED3336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94F61-B6EC-4D96-81FF-9F79E6D5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8B1B63-4FD2-4BCD-800A-34192B99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45BC4-9579-4450-8BD1-DE11BC9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9F2-40F8-4C99-9FE5-241389A27383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CA9D2-54E5-45D9-93EA-816FC07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813DD-E733-4657-90FE-14E9C1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549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E239-E761-4E94-84D8-1FFBE04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F707C-0314-4006-A6D4-173DABE0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7F5F9-47A8-48EC-B06F-5C93BE5A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32F56-49FC-4025-A410-877C274A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099DA-284D-4481-8632-51DCB2B3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8F0BFF-04C7-47A1-B7D7-3F2744E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E93-E020-4024-9F1A-8FE1339B27DD}" type="datetime1">
              <a:rPr lang="es-PY" smtClean="0"/>
              <a:t>28/2/2022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C6BDD-5E8A-4CF7-AFD8-BE2AB6A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C6A44D-E7FC-4BAC-B821-2B20EA2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643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8190-108D-4418-A995-5B0A10D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42627B-EF0D-4058-A88D-8F482373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DBC5-D7F7-4B6E-B517-02052F7DC43F}" type="datetime1">
              <a:rPr lang="es-PY" smtClean="0"/>
              <a:t>28/2/2022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58656-3890-404A-A5A3-9D65DF46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1A50C2-B48C-4EBA-8F33-D32E94F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740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BB9A5-5495-4A4F-A2CE-73B75A3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4C8-2CF9-47C2-B6BB-191142A0002A}" type="datetime1">
              <a:rPr lang="es-PY" smtClean="0"/>
              <a:t>28/2/2022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BCCC58-4847-4BF6-9625-E9B1819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94886-BF55-40C5-9179-8B00332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19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1E72-7E33-4C9E-B1F6-25C72F5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31CAF-2790-488D-B995-8F2CBD10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53BD-247E-4798-BAA3-B074F592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4642F-8D9E-49F3-B2FE-CC583866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009-4EB8-41DB-98C8-5E4BFF3AC97E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41DCD-0E47-4791-BEC6-C7B2CAF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28E2E-DBF2-4635-99C9-6C6AA84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47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B3434-D8C7-476F-8461-6DCA72C5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F2871-C7F8-4333-B494-D8C83345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72D13-81E9-4195-85E7-E4C67DD3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5CF19-A675-4809-82FC-2A2FA804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478A-55EF-4631-9DB8-D37CC1A7ECC5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8E3D0-3338-43AE-A721-604C03B9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CC412-82A4-4606-9C05-8480D35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66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03141-F4BD-46AB-9859-078DF158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207CC-CB22-4964-AB6E-A3DABEC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56CB4-8DFD-455C-84A0-FF6B537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5E8E-BAB9-4E45-BC9E-BAC6DADC07A6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35F7D-93D5-41D8-83BC-998E2E04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D6C03-609D-4118-A2F0-0000C6BEE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056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nsejoyk1@outlook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4440098" y="458955"/>
            <a:ext cx="3311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67" y="1537620"/>
            <a:ext cx="7513064" cy="418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861BDA-B932-49AC-9F96-8742D313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" y="3216350"/>
            <a:ext cx="2973316" cy="76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4284C0-06AD-44FB-B19E-7BEE4E50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3" y="1537620"/>
            <a:ext cx="2228746" cy="814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B961C-C45C-4B7B-B5AA-C921D270E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2" y="4850406"/>
            <a:ext cx="2754909" cy="68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1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755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4440098" y="458955"/>
            <a:ext cx="3311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2</a:t>
            </a:fld>
            <a:endParaRPr lang="es-PY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89333C-9BEF-410D-97BD-6CFA89DBE1FA}"/>
              </a:ext>
            </a:extLst>
          </p:cNvPr>
          <p:cNvSpPr/>
          <p:nvPr/>
        </p:nvSpPr>
        <p:spPr>
          <a:xfrm>
            <a:off x="544945" y="1272959"/>
            <a:ext cx="8137237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el envío de la invitación debe tener los siguientes detalles: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es necesario aguardar una respuesta a la invitación, pero si debe asegurarse de que no haya una reserva previa que se intercepte con la suya.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Invitar a la dirección de correo electrónico 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consejoyk1@outlook.com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Indicar la fecha y el rango de hora.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Mencionar en el nombre del evento los siguientes detalles: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quincho.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se utilizará el salón.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departamento.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Nombres de ejemplos: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quincho1 con salón prop#302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Quincho3 inqui#306.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Enviar un email no funcionará, debe ser una invitación.</a:t>
            </a:r>
          </a:p>
        </p:txBody>
      </p:sp>
    </p:spTree>
    <p:extLst>
      <p:ext uri="{BB962C8B-B14F-4D97-AF65-F5344CB8AC3E}">
        <p14:creationId xmlns:p14="http://schemas.microsoft.com/office/powerpoint/2010/main" val="211365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F2E077-DAB4-4A8D-950A-E446516F5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71824" r="79098" b="18742"/>
          <a:stretch/>
        </p:blipFill>
        <p:spPr>
          <a:xfrm>
            <a:off x="765583" y="2094053"/>
            <a:ext cx="595224" cy="64698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E7A34A2-219C-420D-913F-48E2E1056677}"/>
              </a:ext>
            </a:extLst>
          </p:cNvPr>
          <p:cNvSpPr/>
          <p:nvPr/>
        </p:nvSpPr>
        <p:spPr>
          <a:xfrm>
            <a:off x="1777847" y="312306"/>
            <a:ext cx="72560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 en celulares Android</a:t>
            </a:r>
          </a:p>
        </p:txBody>
      </p: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67E489F5-4B02-4B16-8C3A-1195EA93657C}"/>
              </a:ext>
            </a:extLst>
          </p:cNvPr>
          <p:cNvSpPr/>
          <p:nvPr/>
        </p:nvSpPr>
        <p:spPr>
          <a:xfrm>
            <a:off x="765583" y="1172639"/>
            <a:ext cx="2024527" cy="7774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Abrir esta aplicación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A16D752-7093-4546-9127-93DC49C1301A}"/>
              </a:ext>
            </a:extLst>
          </p:cNvPr>
          <p:cNvGrpSpPr/>
          <p:nvPr/>
        </p:nvGrpSpPr>
        <p:grpSpPr>
          <a:xfrm>
            <a:off x="4509376" y="1065914"/>
            <a:ext cx="2241593" cy="1768416"/>
            <a:chOff x="4975203" y="4011282"/>
            <a:chExt cx="2241593" cy="1768416"/>
          </a:xfrm>
        </p:grpSpPr>
        <p:pic>
          <p:nvPicPr>
            <p:cNvPr id="32" name="Imagen 31" descr="Calendario&#10;&#10;Descripción generada automáticamente">
              <a:extLst>
                <a:ext uri="{FF2B5EF4-FFF2-40B4-BE49-F238E27FC236}">
                  <a16:creationId xmlns:a16="http://schemas.microsoft.com/office/drawing/2014/main" id="{5F9DE659-A139-4334-9F69-ED3F584ED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00" b="-1"/>
            <a:stretch/>
          </p:blipFill>
          <p:spPr>
            <a:xfrm>
              <a:off x="4975203" y="4011282"/>
              <a:ext cx="2241593" cy="1768416"/>
            </a:xfrm>
            <a:prstGeom prst="rect">
              <a:avLst/>
            </a:prstGeom>
          </p:spPr>
        </p:pic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C258C13-DB59-4B89-BBC2-BECADA5747D5}"/>
                </a:ext>
              </a:extLst>
            </p:cNvPr>
            <p:cNvSpPr/>
            <p:nvPr/>
          </p:nvSpPr>
          <p:spPr>
            <a:xfrm>
              <a:off x="5170540" y="4308894"/>
              <a:ext cx="1268083" cy="163901"/>
            </a:xfrm>
            <a:prstGeom prst="rect">
              <a:avLst/>
            </a:prstGeom>
            <a:solidFill>
              <a:srgbClr val="2425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38480447-AB37-433B-B126-637682E9043C}"/>
              </a:ext>
            </a:extLst>
          </p:cNvPr>
          <p:cNvSpPr/>
          <p:nvPr/>
        </p:nvSpPr>
        <p:spPr>
          <a:xfrm>
            <a:off x="3165895" y="1403943"/>
            <a:ext cx="1233577" cy="483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8" name="Bocadillo: ovalado 37">
            <a:extLst>
              <a:ext uri="{FF2B5EF4-FFF2-40B4-BE49-F238E27FC236}">
                <a16:creationId xmlns:a16="http://schemas.microsoft.com/office/drawing/2014/main" id="{2676B20D-5B53-45AC-B5E3-802A0EECC7CF}"/>
              </a:ext>
            </a:extLst>
          </p:cNvPr>
          <p:cNvSpPr/>
          <p:nvPr/>
        </p:nvSpPr>
        <p:spPr>
          <a:xfrm>
            <a:off x="6750969" y="1856827"/>
            <a:ext cx="875174" cy="474452"/>
          </a:xfrm>
          <a:prstGeom prst="wedgeEllipseCallout">
            <a:avLst>
              <a:gd name="adj1" fmla="val -57558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Clic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0DFFC03B-608B-4A55-86C8-C3242D4494D2}"/>
              </a:ext>
            </a:extLst>
          </p:cNvPr>
          <p:cNvSpPr/>
          <p:nvPr/>
        </p:nvSpPr>
        <p:spPr>
          <a:xfrm>
            <a:off x="7758985" y="1527427"/>
            <a:ext cx="1233577" cy="483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D453A819-7657-4B57-A734-4C2AB087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404" y="955626"/>
            <a:ext cx="1828958" cy="1988992"/>
          </a:xfrm>
          <a:prstGeom prst="rect">
            <a:avLst/>
          </a:prstGeom>
        </p:spPr>
      </p:pic>
      <p:sp>
        <p:nvSpPr>
          <p:cNvPr id="43" name="Bocadillo: ovalado 42">
            <a:extLst>
              <a:ext uri="{FF2B5EF4-FFF2-40B4-BE49-F238E27FC236}">
                <a16:creationId xmlns:a16="http://schemas.microsoft.com/office/drawing/2014/main" id="{5777FAA6-0870-4658-AA86-1F53FD14D1EA}"/>
              </a:ext>
            </a:extLst>
          </p:cNvPr>
          <p:cNvSpPr/>
          <p:nvPr/>
        </p:nvSpPr>
        <p:spPr>
          <a:xfrm>
            <a:off x="10649617" y="2180317"/>
            <a:ext cx="875174" cy="474452"/>
          </a:xfrm>
          <a:prstGeom prst="wedgeEllipseCallout">
            <a:avLst>
              <a:gd name="adj1" fmla="val -57558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39926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04DDE60-FAF4-4FEF-9D64-76ECF809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5" y="-60385"/>
            <a:ext cx="3086100" cy="685800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03E4FF-A878-4A74-B33F-12A53A0F158E}"/>
              </a:ext>
            </a:extLst>
          </p:cNvPr>
          <p:cNvSpPr/>
          <p:nvPr/>
        </p:nvSpPr>
        <p:spPr>
          <a:xfrm>
            <a:off x="4251025" y="3549769"/>
            <a:ext cx="2934419" cy="95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Clic en agregar personas y </a:t>
            </a:r>
          </a:p>
          <a:p>
            <a:pPr algn="ctr"/>
            <a:r>
              <a:rPr lang="es-PY" sz="1600" dirty="0"/>
              <a:t>Agregar al email consejoyk1@outlook.com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382677B-D0C6-4966-89EE-B7A660307728}"/>
              </a:ext>
            </a:extLst>
          </p:cNvPr>
          <p:cNvCxnSpPr>
            <a:cxnSpLocks/>
          </p:cNvCxnSpPr>
          <p:nvPr/>
        </p:nvCxnSpPr>
        <p:spPr>
          <a:xfrm>
            <a:off x="2162355" y="4028536"/>
            <a:ext cx="20128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6F05FF5D-C1EE-487F-AF6C-63C1B68D0D5D}"/>
              </a:ext>
            </a:extLst>
          </p:cNvPr>
          <p:cNvSpPr/>
          <p:nvPr/>
        </p:nvSpPr>
        <p:spPr>
          <a:xfrm>
            <a:off x="4015957" y="0"/>
            <a:ext cx="3269412" cy="957534"/>
          </a:xfrm>
          <a:prstGeom prst="wedgeEllipseCallout">
            <a:avLst>
              <a:gd name="adj1" fmla="val -78617"/>
              <a:gd name="adj2" fmla="val 34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Mencionar en el nombre del evento lo solicitado en la pantalla anterior</a:t>
            </a:r>
          </a:p>
        </p:txBody>
      </p:sp>
      <p:sp>
        <p:nvSpPr>
          <p:cNvPr id="19" name="Bocadillo: ovalado 18">
            <a:extLst>
              <a:ext uri="{FF2B5EF4-FFF2-40B4-BE49-F238E27FC236}">
                <a16:creationId xmlns:a16="http://schemas.microsoft.com/office/drawing/2014/main" id="{0F3ABFDE-6197-4858-A1D5-C419AE6887A0}"/>
              </a:ext>
            </a:extLst>
          </p:cNvPr>
          <p:cNvSpPr/>
          <p:nvPr/>
        </p:nvSpPr>
        <p:spPr>
          <a:xfrm>
            <a:off x="4696005" y="1774884"/>
            <a:ext cx="3269412" cy="957534"/>
          </a:xfrm>
          <a:prstGeom prst="wedgeEllipseCallout">
            <a:avLst>
              <a:gd name="adj1" fmla="val -78617"/>
              <a:gd name="adj2" fmla="val 34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Indicar fecha y rango de hora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25FD5A9-C082-4ACF-9E13-547022CCF560}"/>
              </a:ext>
            </a:extLst>
          </p:cNvPr>
          <p:cNvSpPr/>
          <p:nvPr/>
        </p:nvSpPr>
        <p:spPr>
          <a:xfrm>
            <a:off x="4251025" y="5324653"/>
            <a:ext cx="2934419" cy="95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Clic en el botón de guardar</a:t>
            </a:r>
          </a:p>
        </p:txBody>
      </p:sp>
    </p:spTree>
    <p:extLst>
      <p:ext uri="{BB962C8B-B14F-4D97-AF65-F5344CB8AC3E}">
        <p14:creationId xmlns:p14="http://schemas.microsoft.com/office/powerpoint/2010/main" val="1950906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165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Oviedo Gibbons</dc:creator>
  <cp:lastModifiedBy>Carlos Oviedo Gibbons</cp:lastModifiedBy>
  <cp:revision>1</cp:revision>
  <dcterms:created xsi:type="dcterms:W3CDTF">2022-02-28T19:34:15Z</dcterms:created>
  <dcterms:modified xsi:type="dcterms:W3CDTF">2022-02-28T22:12:34Z</dcterms:modified>
</cp:coreProperties>
</file>