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400">
                <a:solidFill>
                  <a:schemeClr val="dk1"/>
                </a:solidFill>
              </a:rPr>
              <a:t>We are using the blockchain to make our roads and skies safer</a:t>
            </a:r>
            <a:br>
              <a:rPr b="1" lang="en-GB" sz="1400">
                <a:solidFill>
                  <a:schemeClr val="dk1"/>
                </a:solidFill>
              </a:rPr>
            </a:br>
            <a:br>
              <a:rPr b="1" lang="en-GB" sz="1400">
                <a:solidFill>
                  <a:schemeClr val="dk1"/>
                </a:solidFill>
              </a:rPr>
            </a:br>
            <a:r>
              <a:rPr lang="en-GB" sz="1400">
                <a:solidFill>
                  <a:schemeClr val="dk1"/>
                </a:solidFill>
              </a:rPr>
              <a:t>Self driving cars and robot drones are coming, and will introduce a systemic risk to safety.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Just like we have “Blackboxes” in planes today, we want to use the blockchain as a globally distributed virtual blackbox for these new vehicles.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When a safety related event occurs, such as a crash or near miss, the vehicle will log the event to the blockchain.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Each Smart Vehicle will track these events via telemetry. This would include: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-Proximity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-Speeding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-NoIndication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-RedLight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---------------------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Why Blockchain - We need an independent trusted record of all events that all stakeholders can review but not change.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This data can be analysed to identify systemic safety problems and can be used to understand accidents.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These lessons will allow us to make these vehicles safer.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Unlike a physical blackbox, a virtual one does not need to be retrieved from a crashsite.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We imagine this will also reduce insurance premiums.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Each vehicle will record safety events on the blockchain by interacting with a single global smart contract.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Our prototype uses the Ethereum blockchain and the Azure cloud platform.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262925" y="519975"/>
            <a:ext cx="8520600" cy="2476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 b="1" sz="3600"/>
          </a:p>
          <a:p>
            <a:pPr lvl="0" rtl="0" algn="ct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4800">
                <a:latin typeface="Roboto"/>
                <a:ea typeface="Roboto"/>
                <a:cs typeface="Roboto"/>
                <a:sym typeface="Roboto"/>
              </a:rPr>
              <a:t>Blockbox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lang="en-GB" sz="3600"/>
              <a:t>Using the blockchain to make our roads and skies safer</a:t>
            </a:r>
          </a:p>
        </p:txBody>
      </p:sp>
      <p:pic>
        <p:nvPicPr>
          <p:cNvPr descr="mambo_packshot.png"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0" y="3197124"/>
            <a:ext cx="3519975" cy="1887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lf-driving-cars-when-we-will-have-them.jpg"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6184" y="2996750"/>
            <a:ext cx="3090964" cy="20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ckbox.jpg" id="61" name="Shape 61"/>
          <p:cNvPicPr preferRelativeResize="0"/>
          <p:nvPr/>
        </p:nvPicPr>
        <p:blipFill>
          <a:blip r:embed="rId3">
            <a:alphaModFix amt="71000"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Benefits of a Virtual Blackbox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-GB" sz="2400">
                <a:solidFill>
                  <a:srgbClr val="FFFFFF"/>
                </a:solidFill>
              </a:rPr>
              <a:t>Independent review of safety data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-GB" sz="2400">
                <a:solidFill>
                  <a:srgbClr val="FFFFFF"/>
                </a:solidFill>
              </a:rPr>
              <a:t>Understand accidents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-GB" sz="2400">
                <a:solidFill>
                  <a:srgbClr val="FFFFFF"/>
                </a:solidFill>
              </a:rPr>
              <a:t>Make vehicles safer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-GB" sz="2400">
                <a:solidFill>
                  <a:srgbClr val="FFFFFF"/>
                </a:solidFill>
              </a:rPr>
              <a:t>Not destroyed in a crash 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-GB" sz="2400">
                <a:solidFill>
                  <a:srgbClr val="FFFFFF"/>
                </a:solidFill>
              </a:rPr>
              <a:t>Reduce insurance premiums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