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79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5" r:id="rId17"/>
    <p:sldId id="272" r:id="rId18"/>
    <p:sldId id="273" r:id="rId19"/>
    <p:sldId id="271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Everyday PowerShell for System Administrators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Jimmy Taylor</a:t>
            </a:r>
          </a:p>
          <a:p>
            <a:r>
              <a:rPr lang="en-US" dirty="0">
                <a:solidFill>
                  <a:schemeClr val="bg1"/>
                </a:solidFill>
              </a:rPr>
              <a:t>IETA 2018</a:t>
            </a:r>
          </a:p>
          <a:p>
            <a:r>
              <a:rPr lang="en-US" dirty="0">
                <a:solidFill>
                  <a:schemeClr val="bg1"/>
                </a:solidFill>
              </a:rPr>
              <a:t>2018.02.07</a:t>
            </a:r>
          </a:p>
        </p:txBody>
      </p:sp>
    </p:spTree>
    <p:extLst>
      <p:ext uri="{BB962C8B-B14F-4D97-AF65-F5344CB8AC3E}">
        <p14:creationId xmlns:p14="http://schemas.microsoft.com/office/powerpoint/2010/main" val="38353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304801" y="832496"/>
            <a:ext cx="3224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Objectives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1515978" y="2108752"/>
            <a:ext cx="1106103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- Embolden you </a:t>
            </a:r>
          </a:p>
          <a:p>
            <a:r>
              <a:rPr lang="en-US" sz="4800" b="1" dirty="0" smtClean="0">
                <a:solidFill>
                  <a:schemeClr val="bg1"/>
                </a:solidFill>
              </a:rPr>
              <a:t>- Share </a:t>
            </a:r>
            <a:r>
              <a:rPr lang="en-US" sz="4800" b="1" dirty="0">
                <a:solidFill>
                  <a:schemeClr val="bg1"/>
                </a:solidFill>
              </a:rPr>
              <a:t>what I've </a:t>
            </a:r>
            <a:r>
              <a:rPr lang="en-US" sz="4800" b="1" dirty="0" smtClean="0">
                <a:solidFill>
                  <a:schemeClr val="bg1"/>
                </a:solidFill>
              </a:rPr>
              <a:t>learned</a:t>
            </a:r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- Provide examples </a:t>
            </a:r>
          </a:p>
          <a:p>
            <a:r>
              <a:rPr lang="en-US" sz="4800" b="1" dirty="0" smtClean="0">
                <a:solidFill>
                  <a:schemeClr val="bg1"/>
                </a:solidFill>
              </a:rPr>
              <a:t>- Provide resources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What is PowerShell?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5" y="821009"/>
            <a:ext cx="8409823" cy="52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90500"/>
            <a:ext cx="96202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65" y="465221"/>
            <a:ext cx="7635351" cy="58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47" y="850231"/>
            <a:ext cx="4243843" cy="5013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7" y="850231"/>
            <a:ext cx="5740976" cy="50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6" y="1913022"/>
            <a:ext cx="3931000" cy="2739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25" y="1913022"/>
            <a:ext cx="4170947" cy="2885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--&gt;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--&gt;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vb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6" y="1716360"/>
            <a:ext cx="5029419" cy="33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owershell 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44" y="1716360"/>
            <a:ext cx="5086953" cy="33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$windows -ne $</a:t>
            </a:r>
            <a:r>
              <a:rPr lang="en-US" sz="5400" dirty="0" err="1" smtClean="0">
                <a:solidFill>
                  <a:schemeClr val="bg1"/>
                </a:solidFill>
              </a:rPr>
              <a:t>windowsPowerShell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64" y="0"/>
            <a:ext cx="639593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0" y="2274838"/>
            <a:ext cx="659330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$</a:t>
            </a:r>
            <a:r>
              <a:rPr lang="en-US" sz="4800" dirty="0" err="1" smtClean="0">
                <a:solidFill>
                  <a:schemeClr val="bg1"/>
                </a:solidFill>
              </a:rPr>
              <a:t>windowsPowershell</a:t>
            </a:r>
            <a:endParaRPr lang="en-US" sz="4800" dirty="0" smtClean="0">
              <a:solidFill>
                <a:schemeClr val="bg1"/>
              </a:solidFill>
            </a:endParaRPr>
          </a:p>
          <a:p>
            <a:r>
              <a:rPr lang="en-US" sz="4800" dirty="0" smtClean="0">
                <a:solidFill>
                  <a:schemeClr val="bg1"/>
                </a:solidFill>
              </a:rPr>
              <a:t>-ne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$</a:t>
            </a:r>
            <a:r>
              <a:rPr lang="en-US" sz="4800" dirty="0" err="1" smtClean="0">
                <a:solidFill>
                  <a:schemeClr val="bg1"/>
                </a:solidFill>
              </a:rPr>
              <a:t>powershellCore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D58CE3-DD28-4CD9-BE96-AD1D14A84DB6}"/>
              </a:ext>
            </a:extLst>
          </p:cNvPr>
          <p:cNvSpPr txBox="1"/>
          <p:nvPr/>
        </p:nvSpPr>
        <p:spPr>
          <a:xfrm>
            <a:off x="365760" y="1987362"/>
            <a:ext cx="11590020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Notes, Material, </a:t>
            </a:r>
            <a:r>
              <a:rPr lang="en-US" sz="8800" dirty="0" err="1">
                <a:solidFill>
                  <a:schemeClr val="bg1"/>
                </a:solidFill>
              </a:rPr>
              <a:t>etc</a:t>
            </a:r>
            <a:r>
              <a:rPr lang="en-US" sz="88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8800" b="1" dirty="0">
                <a:solidFill>
                  <a:schemeClr val="bg1"/>
                </a:solidFill>
              </a:rPr>
              <a:t>goo.gl/ooDVe5</a:t>
            </a:r>
          </a:p>
        </p:txBody>
      </p:sp>
    </p:spTree>
    <p:extLst>
      <p:ext uri="{BB962C8B-B14F-4D97-AF65-F5344CB8AC3E}">
        <p14:creationId xmlns:p14="http://schemas.microsoft.com/office/powerpoint/2010/main" val="22338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-320843" y="41549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No more slides please…</a:t>
            </a:r>
          </a:p>
        </p:txBody>
      </p:sp>
      <p:pic>
        <p:nvPicPr>
          <p:cNvPr id="2" name="hackerType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22926" y="1853079"/>
            <a:ext cx="7504462" cy="42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6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144380" y="29933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Contact Me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(aka, shameless self-promotion)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144380" y="2032695"/>
            <a:ext cx="56789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blog: </a:t>
            </a:r>
          </a:p>
          <a:p>
            <a:r>
              <a:rPr lang="en-US" sz="5400" b="1" dirty="0" smtClean="0">
                <a:solidFill>
                  <a:schemeClr val="bg1"/>
                </a:solidFill>
              </a:rPr>
              <a:t>consenfactory.com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www.consentfactory.com/wp-content/uploads/2016/10/steveB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4" y="3856844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6513096" y="2032695"/>
            <a:ext cx="56789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</a:rPr>
              <a:t>twitter: </a:t>
            </a:r>
          </a:p>
          <a:p>
            <a:pPr algn="r"/>
            <a:r>
              <a:rPr lang="en-US" sz="5400" b="1" dirty="0" smtClean="0">
                <a:solidFill>
                  <a:schemeClr val="bg1"/>
                </a:solidFill>
              </a:rPr>
              <a:t>@consenfactory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3962400" y="4525469"/>
            <a:ext cx="82296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</a:rPr>
              <a:t>reddit: </a:t>
            </a:r>
            <a:endParaRPr lang="en-US" sz="5400" b="1" dirty="0">
              <a:solidFill>
                <a:schemeClr val="bg1"/>
              </a:solidFill>
            </a:endParaRPr>
          </a:p>
          <a:p>
            <a:pPr algn="r"/>
            <a:r>
              <a:rPr lang="en-US" sz="5400" b="1" dirty="0" smtClean="0">
                <a:solidFill>
                  <a:schemeClr val="bg1"/>
                </a:solidFill>
              </a:rPr>
              <a:t>reddit.com/r/k12sysadmin</a:t>
            </a:r>
            <a:endParaRPr lang="en-US" sz="5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D58CE3-DD28-4CD9-BE96-AD1D14A84DB6}"/>
              </a:ext>
            </a:extLst>
          </p:cNvPr>
          <p:cNvSpPr txBox="1"/>
          <p:nvPr/>
        </p:nvSpPr>
        <p:spPr>
          <a:xfrm>
            <a:off x="365760" y="2664470"/>
            <a:ext cx="1159002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16478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D58CE3-DD28-4CD9-BE96-AD1D14A84DB6}"/>
              </a:ext>
            </a:extLst>
          </p:cNvPr>
          <p:cNvSpPr txBox="1"/>
          <p:nvPr/>
        </p:nvSpPr>
        <p:spPr>
          <a:xfrm>
            <a:off x="708660" y="2025301"/>
            <a:ext cx="4823460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I am not </a:t>
            </a:r>
          </a:p>
          <a:p>
            <a:r>
              <a:rPr lang="en-US" sz="8800" dirty="0">
                <a:solidFill>
                  <a:schemeClr val="bg1"/>
                </a:solidFill>
              </a:rPr>
              <a:t>an expert.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31E4DB-54FF-4224-82F3-C803C4D5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0"/>
            <a:ext cx="5776872" cy="68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D58CE3-DD28-4CD9-BE96-AD1D14A84DB6}"/>
              </a:ext>
            </a:extLst>
          </p:cNvPr>
          <p:cNvSpPr txBox="1"/>
          <p:nvPr/>
        </p:nvSpPr>
        <p:spPr>
          <a:xfrm>
            <a:off x="365760" y="767864"/>
            <a:ext cx="1159002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"There’s a perception that you’re not ‘good enough’ to teach until you know everything"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F19E235-F522-4704-9E7B-5055FC3B438D}"/>
              </a:ext>
            </a:extLst>
          </p:cNvPr>
          <p:cNvSpPr/>
          <p:nvPr/>
        </p:nvSpPr>
        <p:spPr>
          <a:xfrm>
            <a:off x="3543300" y="4361706"/>
            <a:ext cx="7889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Don Jones</a:t>
            </a:r>
          </a:p>
          <a:p>
            <a:pPr algn="r"/>
            <a:r>
              <a:rPr lang="en-US" sz="3600" i="1" dirty="0">
                <a:solidFill>
                  <a:schemeClr val="bg1"/>
                </a:solidFill>
              </a:rPr>
              <a:t>Be the Master</a:t>
            </a:r>
          </a:p>
        </p:txBody>
      </p:sp>
    </p:spTree>
    <p:extLst>
      <p:ext uri="{BB962C8B-B14F-4D97-AF65-F5344CB8AC3E}">
        <p14:creationId xmlns:p14="http://schemas.microsoft.com/office/powerpoint/2010/main" val="12722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D58CE3-DD28-4CD9-BE96-AD1D14A84DB6}"/>
              </a:ext>
            </a:extLst>
          </p:cNvPr>
          <p:cNvSpPr txBox="1"/>
          <p:nvPr/>
        </p:nvSpPr>
        <p:spPr>
          <a:xfrm>
            <a:off x="365760" y="3003025"/>
            <a:ext cx="115900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Somewhat</a:t>
            </a:r>
            <a:r>
              <a:rPr lang="en-US" sz="4400" dirty="0">
                <a:solidFill>
                  <a:schemeClr val="bg1"/>
                </a:solidFill>
              </a:rPr>
              <a:t> introductory session to PowerShell…</a:t>
            </a:r>
          </a:p>
        </p:txBody>
      </p:sp>
    </p:spTree>
    <p:extLst>
      <p:ext uri="{BB962C8B-B14F-4D97-AF65-F5344CB8AC3E}">
        <p14:creationId xmlns:p14="http://schemas.microsoft.com/office/powerpoint/2010/main" val="15256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D58CE3-DD28-4CD9-BE96-AD1D14A84DB6}"/>
              </a:ext>
            </a:extLst>
          </p:cNvPr>
          <p:cNvSpPr txBox="1"/>
          <p:nvPr/>
        </p:nvSpPr>
        <p:spPr>
          <a:xfrm>
            <a:off x="365760" y="3003025"/>
            <a:ext cx="115900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Somewhat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intermediate </a:t>
            </a:r>
            <a:r>
              <a:rPr lang="en-US" sz="4400" dirty="0">
                <a:solidFill>
                  <a:schemeClr val="bg1"/>
                </a:solidFill>
              </a:rPr>
              <a:t>session to PowerShell…</a:t>
            </a:r>
          </a:p>
        </p:txBody>
      </p:sp>
    </p:spTree>
    <p:extLst>
      <p:ext uri="{BB962C8B-B14F-4D97-AF65-F5344CB8AC3E}">
        <p14:creationId xmlns:p14="http://schemas.microsoft.com/office/powerpoint/2010/main" val="1977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D58CE3-DD28-4CD9-BE96-AD1D14A84DB6}"/>
              </a:ext>
            </a:extLst>
          </p:cNvPr>
          <p:cNvSpPr txBox="1"/>
          <p:nvPr/>
        </p:nvSpPr>
        <p:spPr>
          <a:xfrm>
            <a:off x="0" y="300302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Be curious.</a:t>
            </a:r>
          </a:p>
        </p:txBody>
      </p:sp>
    </p:spTree>
    <p:extLst>
      <p:ext uri="{BB962C8B-B14F-4D97-AF65-F5344CB8AC3E}">
        <p14:creationId xmlns:p14="http://schemas.microsoft.com/office/powerpoint/2010/main" val="16576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There are many ways to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347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120</Words>
  <Application>Microsoft Office PowerPoint</Application>
  <PresentationFormat>Widescreen</PresentationFormat>
  <Paragraphs>37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Everyday PowerShell for System Administrators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Powershell for System Administrators</dc:title>
  <dc:creator>Jimmy Taylor</dc:creator>
  <cp:lastModifiedBy>Jimmy Taylor</cp:lastModifiedBy>
  <cp:revision>20</cp:revision>
  <dcterms:created xsi:type="dcterms:W3CDTF">2018-02-04T22:34:08Z</dcterms:created>
  <dcterms:modified xsi:type="dcterms:W3CDTF">2018-02-07T13:52:51Z</dcterms:modified>
</cp:coreProperties>
</file>