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79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5" r:id="rId17"/>
    <p:sldId id="272" r:id="rId18"/>
    <p:sldId id="273" r:id="rId19"/>
    <p:sldId id="271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92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4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3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6ACF-3770-4B85-8DEB-9F8814BD674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34A6-F3B4-479E-8055-6B5843D6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Everyday PowerShell for System Administrators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Jimmy Taylor</a:t>
            </a:r>
          </a:p>
          <a:p>
            <a:r>
              <a:rPr lang="en-US" dirty="0">
                <a:solidFill>
                  <a:schemeClr val="bg1"/>
                </a:solidFill>
              </a:rPr>
              <a:t>IETA 2018</a:t>
            </a:r>
          </a:p>
          <a:p>
            <a:r>
              <a:rPr lang="en-US" dirty="0">
                <a:solidFill>
                  <a:schemeClr val="bg1"/>
                </a:solidFill>
              </a:rPr>
              <a:t>2018.02.07</a:t>
            </a:r>
          </a:p>
        </p:txBody>
      </p:sp>
    </p:spTree>
    <p:extLst>
      <p:ext uri="{BB962C8B-B14F-4D97-AF65-F5344CB8AC3E}">
        <p14:creationId xmlns:p14="http://schemas.microsoft.com/office/powerpoint/2010/main" val="383534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304801" y="832496"/>
            <a:ext cx="32244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1515978" y="2108752"/>
            <a:ext cx="11061033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- Embolden you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- Share what I've learned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- Provide examples 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- Provide resources</a:t>
            </a:r>
          </a:p>
        </p:txBody>
      </p:sp>
    </p:spTree>
    <p:extLst>
      <p:ext uri="{BB962C8B-B14F-4D97-AF65-F5344CB8AC3E}">
        <p14:creationId xmlns:p14="http://schemas.microsoft.com/office/powerpoint/2010/main" val="378839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0" y="28498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What is PowerShell?</a:t>
            </a:r>
          </a:p>
        </p:txBody>
      </p:sp>
    </p:spTree>
    <p:extLst>
      <p:ext uri="{BB962C8B-B14F-4D97-AF65-F5344CB8AC3E}">
        <p14:creationId xmlns:p14="http://schemas.microsoft.com/office/powerpoint/2010/main" val="64007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05" y="821009"/>
            <a:ext cx="8409823" cy="52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5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90500"/>
            <a:ext cx="96202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2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965" y="465221"/>
            <a:ext cx="7635351" cy="58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4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847" y="850231"/>
            <a:ext cx="4243843" cy="5013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7" y="850231"/>
            <a:ext cx="5740976" cy="50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3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46" y="1913022"/>
            <a:ext cx="3931000" cy="27391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325" y="1913022"/>
            <a:ext cx="4170947" cy="2885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0" y="28498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146158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0" y="28498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--&gt;</a:t>
            </a:r>
          </a:p>
        </p:txBody>
      </p:sp>
      <p:pic>
        <p:nvPicPr>
          <p:cNvPr id="2050" name="Picture 2" descr="Image result for vb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6" y="1716360"/>
            <a:ext cx="5029419" cy="33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owershell scri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44" y="1716360"/>
            <a:ext cx="5086953" cy="33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54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0" y="28498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$windows -ne $</a:t>
            </a:r>
            <a:r>
              <a:rPr lang="en-US" sz="5400" dirty="0" err="1">
                <a:solidFill>
                  <a:schemeClr val="bg1"/>
                </a:solidFill>
              </a:rPr>
              <a:t>windowsPowerShell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6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64" y="0"/>
            <a:ext cx="639593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0" y="2274838"/>
            <a:ext cx="6593305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$</a:t>
            </a:r>
            <a:r>
              <a:rPr lang="en-US" sz="4800" dirty="0" err="1">
                <a:solidFill>
                  <a:schemeClr val="bg1"/>
                </a:solidFill>
              </a:rPr>
              <a:t>windowsPowershell</a:t>
            </a:r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</a:rPr>
              <a:t>-ne</a:t>
            </a:r>
          </a:p>
          <a:p>
            <a:r>
              <a:rPr lang="en-US" sz="4800" dirty="0">
                <a:solidFill>
                  <a:schemeClr val="bg1"/>
                </a:solidFill>
              </a:rPr>
              <a:t>$</a:t>
            </a:r>
            <a:r>
              <a:rPr lang="en-US" sz="4800" dirty="0" err="1">
                <a:solidFill>
                  <a:schemeClr val="bg1"/>
                </a:solidFill>
              </a:rPr>
              <a:t>powershellCore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4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58CE3-DD28-4CD9-BE96-AD1D14A84DB6}"/>
              </a:ext>
            </a:extLst>
          </p:cNvPr>
          <p:cNvSpPr txBox="1"/>
          <p:nvPr/>
        </p:nvSpPr>
        <p:spPr>
          <a:xfrm>
            <a:off x="365760" y="1987362"/>
            <a:ext cx="11590020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Notes, Material, </a:t>
            </a:r>
            <a:r>
              <a:rPr lang="en-US" sz="8800" dirty="0" err="1">
                <a:solidFill>
                  <a:schemeClr val="bg1"/>
                </a:solidFill>
              </a:rPr>
              <a:t>etc</a:t>
            </a:r>
            <a:r>
              <a:rPr lang="en-US" sz="88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8800" b="1" dirty="0">
                <a:solidFill>
                  <a:schemeClr val="bg1"/>
                </a:solidFill>
              </a:rPr>
              <a:t>goo.gl/ooDVe5</a:t>
            </a:r>
          </a:p>
        </p:txBody>
      </p:sp>
    </p:spTree>
    <p:extLst>
      <p:ext uri="{BB962C8B-B14F-4D97-AF65-F5344CB8AC3E}">
        <p14:creationId xmlns:p14="http://schemas.microsoft.com/office/powerpoint/2010/main" val="223385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-320843" y="41549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No more slides please…</a:t>
            </a:r>
          </a:p>
        </p:txBody>
      </p:sp>
      <p:pic>
        <p:nvPicPr>
          <p:cNvPr id="2" name="hackerType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22926" y="1853079"/>
            <a:ext cx="7504462" cy="42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4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64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144380" y="257938"/>
            <a:ext cx="12192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Contact Me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(aka, shameless self-promotion)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goo.gl/ooDVe5</a:t>
            </a:r>
          </a:p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144380" y="2032695"/>
            <a:ext cx="583111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blog: </a:t>
            </a:r>
          </a:p>
          <a:p>
            <a:r>
              <a:rPr lang="en-US" sz="5400" b="1" dirty="0">
                <a:solidFill>
                  <a:schemeClr val="bg1"/>
                </a:solidFill>
              </a:rPr>
              <a:t>consentfactory.com</a:t>
            </a:r>
          </a:p>
        </p:txBody>
      </p:sp>
      <p:pic>
        <p:nvPicPr>
          <p:cNvPr id="3074" name="Picture 2" descr="https://www.consentfactory.com/wp-content/uploads/2016/10/steveBr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4" y="3856844"/>
            <a:ext cx="28384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6513096" y="2032695"/>
            <a:ext cx="56789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twitter: 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@</a:t>
            </a:r>
            <a:r>
              <a:rPr lang="en-US" sz="5400" b="1" dirty="0" err="1">
                <a:solidFill>
                  <a:schemeClr val="bg1"/>
                </a:solidFill>
              </a:rPr>
              <a:t>consentfactory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3962400" y="4525469"/>
            <a:ext cx="82296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reddit: </a:t>
            </a:r>
            <a:endParaRPr lang="en-US" sz="5400" b="1" dirty="0">
              <a:solidFill>
                <a:schemeClr val="bg1"/>
              </a:solidFill>
            </a:endParaRPr>
          </a:p>
          <a:p>
            <a:pPr algn="r"/>
            <a:r>
              <a:rPr lang="en-US" sz="5400" b="1" dirty="0">
                <a:solidFill>
                  <a:schemeClr val="bg1"/>
                </a:solidFill>
              </a:rPr>
              <a:t>reddit.com/r/k12sysadmin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58CE3-DD28-4CD9-BE96-AD1D14A84DB6}"/>
              </a:ext>
            </a:extLst>
          </p:cNvPr>
          <p:cNvSpPr txBox="1"/>
          <p:nvPr/>
        </p:nvSpPr>
        <p:spPr>
          <a:xfrm>
            <a:off x="365760" y="2664470"/>
            <a:ext cx="1159002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164781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58CE3-DD28-4CD9-BE96-AD1D14A84DB6}"/>
              </a:ext>
            </a:extLst>
          </p:cNvPr>
          <p:cNvSpPr txBox="1"/>
          <p:nvPr/>
        </p:nvSpPr>
        <p:spPr>
          <a:xfrm>
            <a:off x="708660" y="2025301"/>
            <a:ext cx="4823460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I am not </a:t>
            </a:r>
          </a:p>
          <a:p>
            <a:r>
              <a:rPr lang="en-US" sz="8800" dirty="0">
                <a:solidFill>
                  <a:schemeClr val="bg1"/>
                </a:solidFill>
              </a:rPr>
              <a:t>an expert.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1E4DB-54FF-4224-82F3-C803C4D5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0"/>
            <a:ext cx="5776872" cy="68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7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58CE3-DD28-4CD9-BE96-AD1D14A84DB6}"/>
              </a:ext>
            </a:extLst>
          </p:cNvPr>
          <p:cNvSpPr txBox="1"/>
          <p:nvPr/>
        </p:nvSpPr>
        <p:spPr>
          <a:xfrm>
            <a:off x="365760" y="767864"/>
            <a:ext cx="1159002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"There’s a perception that you’re not ‘good enough’ to teach until you know everything"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19E235-F522-4704-9E7B-5055FC3B438D}"/>
              </a:ext>
            </a:extLst>
          </p:cNvPr>
          <p:cNvSpPr/>
          <p:nvPr/>
        </p:nvSpPr>
        <p:spPr>
          <a:xfrm>
            <a:off x="3543300" y="4361706"/>
            <a:ext cx="7889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Don Jones</a:t>
            </a:r>
          </a:p>
          <a:p>
            <a:pPr algn="r"/>
            <a:r>
              <a:rPr lang="en-US" sz="3600" i="1" dirty="0">
                <a:solidFill>
                  <a:schemeClr val="bg1"/>
                </a:solidFill>
              </a:rPr>
              <a:t>Be the Master</a:t>
            </a:r>
          </a:p>
        </p:txBody>
      </p:sp>
    </p:spTree>
    <p:extLst>
      <p:ext uri="{BB962C8B-B14F-4D97-AF65-F5344CB8AC3E}">
        <p14:creationId xmlns:p14="http://schemas.microsoft.com/office/powerpoint/2010/main" val="127221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58CE3-DD28-4CD9-BE96-AD1D14A84DB6}"/>
              </a:ext>
            </a:extLst>
          </p:cNvPr>
          <p:cNvSpPr txBox="1"/>
          <p:nvPr/>
        </p:nvSpPr>
        <p:spPr>
          <a:xfrm>
            <a:off x="365760" y="3003025"/>
            <a:ext cx="115900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i="1" dirty="0">
                <a:solidFill>
                  <a:schemeClr val="bg1"/>
                </a:solidFill>
              </a:rPr>
              <a:t>Somewhat</a:t>
            </a:r>
            <a:r>
              <a:rPr lang="en-US" sz="4400" dirty="0">
                <a:solidFill>
                  <a:schemeClr val="bg1"/>
                </a:solidFill>
              </a:rPr>
              <a:t> introductory session to PowerShell…</a:t>
            </a:r>
          </a:p>
        </p:txBody>
      </p:sp>
    </p:spTree>
    <p:extLst>
      <p:ext uri="{BB962C8B-B14F-4D97-AF65-F5344CB8AC3E}">
        <p14:creationId xmlns:p14="http://schemas.microsoft.com/office/powerpoint/2010/main" val="152564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58CE3-DD28-4CD9-BE96-AD1D14A84DB6}"/>
              </a:ext>
            </a:extLst>
          </p:cNvPr>
          <p:cNvSpPr txBox="1"/>
          <p:nvPr/>
        </p:nvSpPr>
        <p:spPr>
          <a:xfrm>
            <a:off x="365760" y="3003025"/>
            <a:ext cx="115900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i="1" dirty="0">
                <a:solidFill>
                  <a:schemeClr val="bg1"/>
                </a:solidFill>
              </a:rPr>
              <a:t>Somewhat</a:t>
            </a:r>
            <a:r>
              <a:rPr lang="en-US" sz="4400" dirty="0">
                <a:solidFill>
                  <a:schemeClr val="bg1"/>
                </a:solidFill>
              </a:rPr>
              <a:t> intermediate session to PowerShell…</a:t>
            </a:r>
          </a:p>
        </p:txBody>
      </p:sp>
    </p:spTree>
    <p:extLst>
      <p:ext uri="{BB962C8B-B14F-4D97-AF65-F5344CB8AC3E}">
        <p14:creationId xmlns:p14="http://schemas.microsoft.com/office/powerpoint/2010/main" val="19776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58CE3-DD28-4CD9-BE96-AD1D14A84DB6}"/>
              </a:ext>
            </a:extLst>
          </p:cNvPr>
          <p:cNvSpPr txBox="1"/>
          <p:nvPr/>
        </p:nvSpPr>
        <p:spPr>
          <a:xfrm>
            <a:off x="0" y="300302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Be curious.</a:t>
            </a:r>
          </a:p>
        </p:txBody>
      </p:sp>
    </p:spTree>
    <p:extLst>
      <p:ext uri="{BB962C8B-B14F-4D97-AF65-F5344CB8AC3E}">
        <p14:creationId xmlns:p14="http://schemas.microsoft.com/office/powerpoint/2010/main" val="165762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6B5AE-63A1-42B9-AD3D-3D7935ABA41F}"/>
              </a:ext>
            </a:extLst>
          </p:cNvPr>
          <p:cNvSpPr txBox="1"/>
          <p:nvPr/>
        </p:nvSpPr>
        <p:spPr>
          <a:xfrm>
            <a:off x="0" y="28498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There are many ways to use PowerShell.</a:t>
            </a:r>
          </a:p>
        </p:txBody>
      </p:sp>
    </p:spTree>
    <p:extLst>
      <p:ext uri="{BB962C8B-B14F-4D97-AF65-F5344CB8AC3E}">
        <p14:creationId xmlns:p14="http://schemas.microsoft.com/office/powerpoint/2010/main" val="334732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132</Words>
  <Application>Microsoft Office PowerPoint</Application>
  <PresentationFormat>Widescreen</PresentationFormat>
  <Paragraphs>38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Everyday PowerShell for System Administrators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Powershell for System Administrators</dc:title>
  <dc:creator>Jimmy Taylor</dc:creator>
  <cp:lastModifiedBy>Jimmy Workstation Acct</cp:lastModifiedBy>
  <cp:revision>22</cp:revision>
  <dcterms:created xsi:type="dcterms:W3CDTF">2018-02-04T22:34:08Z</dcterms:created>
  <dcterms:modified xsi:type="dcterms:W3CDTF">2018-02-07T21:29:55Z</dcterms:modified>
</cp:coreProperties>
</file>