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3"/>
    <p:restoredTop sz="94720"/>
  </p:normalViewPr>
  <p:slideViewPr>
    <p:cSldViewPr snapToGrid="0">
      <p:cViewPr>
        <p:scale>
          <a:sx n="147" d="100"/>
          <a:sy n="147" d="100"/>
        </p:scale>
        <p:origin x="6056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A634A-B5D6-AD40-5AE9-64880316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9093D4-67EF-08C8-87F7-CCE64075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D6171-0784-25E4-1B2B-DFAC87A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6E98B7-4A28-522B-9B3E-AD2C771F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E5ED2-B718-3782-FFB3-81AEBA1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34BC5-2186-09E3-96FD-B224B8A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D85DC8-9368-485C-E718-E2770EE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EA66-C872-1214-3D39-2923FF19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CCE62-9C69-AA33-E3BB-BA1AFA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AE495-8473-68F4-2604-2D38E49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1A5D16-510D-9266-C98E-C9B7751E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EF97C9-3710-B233-7D74-6F8FD90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F2B3-1B48-6D7F-DFC7-45E65DC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AD0F-085E-2148-A984-8827B6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31DF8-A8DD-933A-30CA-EF40EA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D98DA-F73E-2370-6137-0A5EA58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1926A-5303-FAAC-DD52-88BDCAF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9438C-B4F8-4399-7950-21F9028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0AB87-1B9B-38B3-9D1E-78F0F6F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3B376-5ABF-D269-1F3F-2B685EE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BE22-CB71-7ED7-EF6D-8960A77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55826-4596-BD9C-B3F9-495105A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1BC77-74F4-4AC2-7C67-A19A52B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E2C25-81A5-B335-D31D-D270AFB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18587-0DE0-3229-6410-AE8B26E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261DA-8E07-E66B-86B2-B203221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A3A37-BF3E-7EDB-A712-9524368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3BAC92-DD11-6234-D923-4E25490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ED66F-CAED-E8CE-EC75-F32098D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F583-271D-D7EC-FB96-8756DA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5FEE64-F6CB-AC5E-5464-314BB03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AE13-A0AF-AB7F-693E-C12BD76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7F099-6733-F945-A50B-9FD33E3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1802-86B2-253C-F044-D1952D27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51B9A-2571-30A1-7487-73B8B764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F64D0-9EE9-6967-8AE3-04902F64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77D9AF-A5F5-FB6C-A7FE-CB5C51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58D36-92F9-2D66-60A7-D618D3E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CDC006-7EB5-D7EF-EF76-8AAAABD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64F4-D90C-40C2-A2DF-F8268DF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BFA510-FE2B-4D75-5333-2121A7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234C6-5F86-67DA-ABD2-90B37A2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27C9B-1F52-F14E-6792-05AC4FC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D9886-F569-7DDF-3417-5945A20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3EE43-B86C-1BFC-A847-1D03EE2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A7103-6692-28C0-D3DD-38A59C5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F41-487E-C610-7D6F-D6B4DBB1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48F0C-621C-B665-9526-258C60B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233A51-5DAA-2F29-CF08-E4A6E66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E566BE-3168-75D1-BE20-38145C5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423E2-D2F7-021A-D820-0BC4132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36641-95AC-70BD-39E4-D5AD642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2E5B6-3DF4-852D-8376-D9019ECF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DF341F-3F8D-D372-B2A6-A497914B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A725E-36D5-3F07-EE43-440003C7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F0F3F7-E74D-4CB8-8046-5DF6BA48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1EF1E-0FB5-22B2-13EA-072E490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BCE1A-D826-0CC0-A742-CC64552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3D947-137F-E19B-4AEA-A0BE7A5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1E7BA9-B152-32A6-1E74-67D20AD5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D7F37-36C5-9277-4618-E9B6F832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E1E93-26A9-AE25-A134-6B75A339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23AA-0627-AC17-183A-F29F0692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BC2F2-DF6F-9264-5B11-57D46A46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software, numero&#10;&#10;Il contenuto generato dall'IA potrebbe non essere corretto.">
            <a:extLst>
              <a:ext uri="{FF2B5EF4-FFF2-40B4-BE49-F238E27FC236}">
                <a16:creationId xmlns:a16="http://schemas.microsoft.com/office/drawing/2014/main" id="{9FFEB276-1B14-4A72-CB39-8934B442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1" y="345464"/>
            <a:ext cx="7772400" cy="618449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4E915F3-758A-2D11-A94A-8FEF6FF324D6}"/>
              </a:ext>
            </a:extLst>
          </p:cNvPr>
          <p:cNvSpPr/>
          <p:nvPr/>
        </p:nvSpPr>
        <p:spPr>
          <a:xfrm>
            <a:off x="2694909" y="1460539"/>
            <a:ext cx="6076731" cy="1263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DAF80D5-F524-724B-7ACC-9D8381ACA920}"/>
              </a:ext>
            </a:extLst>
          </p:cNvPr>
          <p:cNvSpPr/>
          <p:nvPr/>
        </p:nvSpPr>
        <p:spPr>
          <a:xfrm>
            <a:off x="8816016" y="1460561"/>
            <a:ext cx="792000" cy="1263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BAC8372-F4A1-20B7-8EFC-32600FB1DBF5}"/>
              </a:ext>
            </a:extLst>
          </p:cNvPr>
          <p:cNvSpPr/>
          <p:nvPr/>
        </p:nvSpPr>
        <p:spPr>
          <a:xfrm>
            <a:off x="2695314" y="1676103"/>
            <a:ext cx="2417780" cy="400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6E0B284-D57C-F318-CA59-9D59580AA1D0}"/>
              </a:ext>
            </a:extLst>
          </p:cNvPr>
          <p:cNvSpPr/>
          <p:nvPr/>
        </p:nvSpPr>
        <p:spPr>
          <a:xfrm>
            <a:off x="5113094" y="1676103"/>
            <a:ext cx="4091731" cy="400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2E5E2C8-6E18-B594-F5A9-561FC196E5D0}"/>
              </a:ext>
            </a:extLst>
          </p:cNvPr>
          <p:cNvCxnSpPr>
            <a:cxnSpLocks/>
          </p:cNvCxnSpPr>
          <p:nvPr/>
        </p:nvCxnSpPr>
        <p:spPr>
          <a:xfrm>
            <a:off x="1898087" y="1213348"/>
            <a:ext cx="762000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99F8584-146D-F482-5286-11E0D2720863}"/>
              </a:ext>
            </a:extLst>
          </p:cNvPr>
          <p:cNvSpPr txBox="1"/>
          <p:nvPr/>
        </p:nvSpPr>
        <p:spPr>
          <a:xfrm>
            <a:off x="573998" y="105817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personali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94BC587-206E-4650-ED48-009ABDCB142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652392" y="1370930"/>
            <a:ext cx="259845" cy="12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7BD0607-61E7-3F42-36D4-97417B72DB69}"/>
              </a:ext>
            </a:extLst>
          </p:cNvPr>
          <p:cNvSpPr txBox="1"/>
          <p:nvPr/>
        </p:nvSpPr>
        <p:spPr>
          <a:xfrm>
            <a:off x="9912237" y="117087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 periodo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di rendicontazione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90F2C6-D380-68EA-29CC-91CDE54CCA2C}"/>
              </a:ext>
            </a:extLst>
          </p:cNvPr>
          <p:cNvSpPr txBox="1"/>
          <p:nvPr/>
        </p:nvSpPr>
        <p:spPr>
          <a:xfrm>
            <a:off x="9874489" y="234175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sui progetti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e sulle ore rendicontate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(unica parte compilabile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del documento)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7AEC684-7796-349A-4A1F-F75E7204236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011642" y="2337935"/>
            <a:ext cx="862847" cy="35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23CF3EF-7786-ED2F-871A-297C0F6A2E1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872901" y="2337935"/>
            <a:ext cx="787186" cy="33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FC0A81-7EA2-6375-FC30-F18CA4EB214C}"/>
              </a:ext>
            </a:extLst>
          </p:cNvPr>
          <p:cNvSpPr txBox="1"/>
          <p:nvPr/>
        </p:nvSpPr>
        <p:spPr>
          <a:xfrm>
            <a:off x="586972" y="2392547"/>
            <a:ext cx="1285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ore lavorate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(recuperate da </a:t>
            </a:r>
            <a:r>
              <a:rPr lang="it-IT" sz="1000" dirty="0" err="1">
                <a:solidFill>
                  <a:schemeClr val="accent2"/>
                </a:solidFill>
              </a:rPr>
              <a:t>ePAS</a:t>
            </a:r>
            <a:r>
              <a:rPr lang="it-IT" sz="10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30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CAMBIASO</dc:creator>
  <cp:lastModifiedBy>ENRICO CAMBIASO</cp:lastModifiedBy>
  <cp:revision>11</cp:revision>
  <cp:lastPrinted>2023-12-06T15:08:21Z</cp:lastPrinted>
  <dcterms:created xsi:type="dcterms:W3CDTF">2023-11-23T11:30:48Z</dcterms:created>
  <dcterms:modified xsi:type="dcterms:W3CDTF">2025-04-30T14:55:44Z</dcterms:modified>
</cp:coreProperties>
</file>