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2"/>
    <p:restoredTop sz="94703"/>
  </p:normalViewPr>
  <p:slideViewPr>
    <p:cSldViewPr snapToGrid="0">
      <p:cViewPr>
        <p:scale>
          <a:sx n="240" d="100"/>
          <a:sy n="240" d="100"/>
        </p:scale>
        <p:origin x="2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A634A-B5D6-AD40-5AE9-64880316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9093D4-67EF-08C8-87F7-CCE64075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D6171-0784-25E4-1B2B-DFAC87A5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6E98B7-4A28-522B-9B3E-AD2C771F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E5ED2-B718-3782-FFB3-81AEBA1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34BC5-2186-09E3-96FD-B224B8A6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D85DC8-9368-485C-E718-E2770EED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3EA66-C872-1214-3D39-2923FF19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CCE62-9C69-AA33-E3BB-BA1AFAC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AE495-8473-68F4-2604-2D38E49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1A5D16-510D-9266-C98E-C9B7751E0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EF97C9-3710-B233-7D74-6F8FD901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F2B3-1B48-6D7F-DFC7-45E65DC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6AD0F-085E-2148-A984-8827B6F5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31DF8-A8DD-933A-30CA-EF40EA26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1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D98DA-F73E-2370-6137-0A5EA58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1926A-5303-FAAC-DD52-88BDCAF0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49438C-B4F8-4399-7950-21F9028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0AB87-1B9B-38B3-9D1E-78F0F6F6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13B376-5ABF-D269-1F3F-2B685EE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EBE22-CB71-7ED7-EF6D-8960A77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55826-4596-BD9C-B3F9-495105A6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41BC77-74F4-4AC2-7C67-A19A52B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E2C25-81A5-B335-D31D-D270AFB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18587-0DE0-3229-6410-AE8B26E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261DA-8E07-E66B-86B2-B203221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A3A37-BF3E-7EDB-A712-95243684A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3BAC92-DD11-6234-D923-4E254901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0ED66F-CAED-E8CE-EC75-F32098D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7F583-271D-D7EC-FB96-8756DAEC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5FEE64-F6CB-AC5E-5464-314BB03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AE13-A0AF-AB7F-693E-C12BD76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37F099-6733-F945-A50B-9FD33E3A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071802-86B2-253C-F044-D1952D27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D51B9A-2571-30A1-7487-73B8B764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8F64D0-9EE9-6967-8AE3-04902F64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77D9AF-A5F5-FB6C-A7FE-CB5C514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558D36-92F9-2D66-60A7-D618D3E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CDC006-7EB5-D7EF-EF76-8AAAABD5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0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964F4-D90C-40C2-A2DF-F8268DF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BFA510-FE2B-4D75-5333-2121A749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7234C6-5F86-67DA-ABD2-90B37A21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F27C9B-1F52-F14E-6792-05AC4FC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2D9886-F569-7DDF-3417-5945A20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A3EE43-B86C-1BFC-A847-1D03EE2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A7103-6692-28C0-D3DD-38A59C52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3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22F41-487E-C610-7D6F-D6B4DBB1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E48F0C-621C-B665-9526-258C60B2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233A51-5DAA-2F29-CF08-E4A6E663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E566BE-3168-75D1-BE20-38145C5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423E2-D2F7-021A-D820-0BC41324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D36641-95AC-70BD-39E4-D5AD642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2E5B6-3DF4-852D-8376-D9019ECF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DF341F-3F8D-D372-B2A6-A497914B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A725E-36D5-3F07-EE43-440003C7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F0F3F7-E74D-4CB8-8046-5DF6BA48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E1EF1E-0FB5-22B2-13EA-072E4900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ABCE1A-D826-0CC0-A742-CC64552C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B3D947-137F-E19B-4AEA-A0BE7A5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1E7BA9-B152-32A6-1E74-67D20AD5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D7F37-36C5-9277-4618-E9B6F832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E1E93-26A9-AE25-A134-6B75A339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723AA-0627-AC17-183A-F29F0692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6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magine 45">
            <a:extLst>
              <a:ext uri="{FF2B5EF4-FFF2-40B4-BE49-F238E27FC236}">
                <a16:creationId xmlns:a16="http://schemas.microsoft.com/office/drawing/2014/main" id="{E03BA0D2-DF4D-BC8F-E83D-47F3E66A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09154"/>
            <a:ext cx="7772400" cy="5039691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303C1F1-72B0-A17C-F9D4-C54971196084}"/>
              </a:ext>
            </a:extLst>
          </p:cNvPr>
          <p:cNvCxnSpPr>
            <a:cxnSpLocks/>
          </p:cNvCxnSpPr>
          <p:nvPr/>
        </p:nvCxnSpPr>
        <p:spPr>
          <a:xfrm flipH="1">
            <a:off x="7460507" y="1658679"/>
            <a:ext cx="2668181" cy="145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33D83C-C8CF-8DF8-617A-93618F928AEB}"/>
              </a:ext>
            </a:extLst>
          </p:cNvPr>
          <p:cNvSpPr txBox="1"/>
          <p:nvPr/>
        </p:nvSpPr>
        <p:spPr>
          <a:xfrm>
            <a:off x="10041690" y="1447432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Dettagli sulla sede di afferenza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vengono esportati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DF225E7-BE61-5BAB-AEF6-1022169DAFA2}"/>
              </a:ext>
            </a:extLst>
          </p:cNvPr>
          <p:cNvCxnSpPr>
            <a:cxnSpLocks/>
          </p:cNvCxnSpPr>
          <p:nvPr/>
        </p:nvCxnSpPr>
        <p:spPr>
          <a:xfrm>
            <a:off x="2063312" y="5179422"/>
            <a:ext cx="38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6D7ACEF-5F46-3381-9215-8EC34AFE3263}"/>
              </a:ext>
            </a:extLst>
          </p:cNvPr>
          <p:cNvSpPr txBox="1"/>
          <p:nvPr/>
        </p:nvSpPr>
        <p:spPr>
          <a:xfrm>
            <a:off x="987156" y="5087089"/>
            <a:ext cx="10294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riga 51 non è più visibile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095B576-FF51-ADA2-2203-AD03CF69331A}"/>
              </a:ext>
            </a:extLst>
          </p:cNvPr>
          <p:cNvCxnSpPr>
            <a:cxnSpLocks/>
          </p:cNvCxnSpPr>
          <p:nvPr/>
        </p:nvCxnSpPr>
        <p:spPr>
          <a:xfrm>
            <a:off x="5286566" y="830073"/>
            <a:ext cx="762000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DB959D-2215-81A7-E71E-B7716B9B1A21}"/>
              </a:ext>
            </a:extLst>
          </p:cNvPr>
          <p:cNvSpPr txBox="1"/>
          <p:nvPr/>
        </p:nvSpPr>
        <p:spPr>
          <a:xfrm>
            <a:off x="3886824" y="581764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Il nome del file varia,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riportando il nome del progetto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e l’identificativo dell’unità di personale</a:t>
            </a:r>
          </a:p>
        </p:txBody>
      </p: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C21F052-885A-EB67-B58F-6D17E078189A}"/>
              </a:ext>
            </a:extLst>
          </p:cNvPr>
          <p:cNvCxnSpPr>
            <a:cxnSpLocks/>
          </p:cNvCxnSpPr>
          <p:nvPr/>
        </p:nvCxnSpPr>
        <p:spPr>
          <a:xfrm>
            <a:off x="1817572" y="3110087"/>
            <a:ext cx="670447" cy="71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9593D813-0A83-0858-13E2-EF1E3877F602}"/>
              </a:ext>
            </a:extLst>
          </p:cNvPr>
          <p:cNvSpPr txBox="1"/>
          <p:nvPr/>
        </p:nvSpPr>
        <p:spPr>
          <a:xfrm>
            <a:off x="914178" y="2846821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Le righe non utilizzate nell’elenco dei progetti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vengono nascoste automaticamente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57F66F84-4091-CE07-1161-0671378C4C65}"/>
              </a:ext>
            </a:extLst>
          </p:cNvPr>
          <p:cNvCxnSpPr>
            <a:cxnSpLocks/>
          </p:cNvCxnSpPr>
          <p:nvPr/>
        </p:nvCxnSpPr>
        <p:spPr>
          <a:xfrm>
            <a:off x="1589567" y="3145084"/>
            <a:ext cx="865642" cy="119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CF5F0DC-DB1F-DDC4-B32A-73B01F7BE900}"/>
              </a:ext>
            </a:extLst>
          </p:cNvPr>
          <p:cNvCxnSpPr>
            <a:cxnSpLocks/>
          </p:cNvCxnSpPr>
          <p:nvPr/>
        </p:nvCxnSpPr>
        <p:spPr>
          <a:xfrm flipV="1">
            <a:off x="2449893" y="4279782"/>
            <a:ext cx="1365287" cy="156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704BD85-8838-5FCD-0B8F-FB8A336415A1}"/>
              </a:ext>
            </a:extLst>
          </p:cNvPr>
          <p:cNvSpPr txBox="1"/>
          <p:nvPr/>
        </p:nvSpPr>
        <p:spPr>
          <a:xfrm>
            <a:off x="1713347" y="5847907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Gli altri progetti elencati vengono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mostrati con acronimo e CUP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C9A3AC3-46B6-E550-04CA-13E825ACBE20}"/>
              </a:ext>
            </a:extLst>
          </p:cNvPr>
          <p:cNvCxnSpPr>
            <a:cxnSpLocks/>
          </p:cNvCxnSpPr>
          <p:nvPr/>
        </p:nvCxnSpPr>
        <p:spPr>
          <a:xfrm flipH="1" flipV="1">
            <a:off x="4167963" y="3790507"/>
            <a:ext cx="366823" cy="2158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0511E8B2-B108-8C4D-836B-20F6D7320E8F}"/>
              </a:ext>
            </a:extLst>
          </p:cNvPr>
          <p:cNvSpPr txBox="1"/>
          <p:nvPr/>
        </p:nvSpPr>
        <p:spPr>
          <a:xfrm>
            <a:off x="4021681" y="5946416"/>
            <a:ext cx="1026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Le celle con zero ore (0:00)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vengono lasciate vuote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6801F22-F098-50D2-0849-A7CEC075D474}"/>
              </a:ext>
            </a:extLst>
          </p:cNvPr>
          <p:cNvCxnSpPr>
            <a:cxnSpLocks/>
          </p:cNvCxnSpPr>
          <p:nvPr/>
        </p:nvCxnSpPr>
        <p:spPr>
          <a:xfrm flipH="1" flipV="1">
            <a:off x="5566144" y="4496205"/>
            <a:ext cx="882503" cy="135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2F02C0A5-0FE5-69EF-AD0E-6932450DBAFA}"/>
              </a:ext>
            </a:extLst>
          </p:cNvPr>
          <p:cNvSpPr txBox="1"/>
          <p:nvPr/>
        </p:nvSpPr>
        <p:spPr>
          <a:xfrm>
            <a:off x="5672647" y="5860815"/>
            <a:ext cx="1552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Valore calcolato automaticamente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tramite formula collegata ai valori in riga 51</a:t>
            </a: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3289D75-1308-6397-119E-8B840597DFAC}"/>
              </a:ext>
            </a:extLst>
          </p:cNvPr>
          <p:cNvCxnSpPr>
            <a:cxnSpLocks/>
          </p:cNvCxnSpPr>
          <p:nvPr/>
        </p:nvCxnSpPr>
        <p:spPr>
          <a:xfrm flipH="1">
            <a:off x="6283842" y="808216"/>
            <a:ext cx="1307805" cy="19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1810465-1B9A-2EED-73A9-22301BD9146D}"/>
              </a:ext>
            </a:extLst>
          </p:cNvPr>
          <p:cNvSpPr txBox="1"/>
          <p:nvPr/>
        </p:nvSpPr>
        <p:spPr>
          <a:xfrm>
            <a:off x="7155322" y="553074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Visualizzazione del mese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in formato esteso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641972AA-18E3-DCD3-D333-598BD62AF267}"/>
              </a:ext>
            </a:extLst>
          </p:cNvPr>
          <p:cNvCxnSpPr>
            <a:cxnSpLocks/>
          </p:cNvCxnSpPr>
          <p:nvPr/>
        </p:nvCxnSpPr>
        <p:spPr>
          <a:xfrm flipH="1" flipV="1">
            <a:off x="5047923" y="4917558"/>
            <a:ext cx="305570" cy="135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4FBBAE1-AB46-C073-D790-3D32231E6E41}"/>
              </a:ext>
            </a:extLst>
          </p:cNvPr>
          <p:cNvSpPr txBox="1"/>
          <p:nvPr/>
        </p:nvSpPr>
        <p:spPr>
          <a:xfrm>
            <a:off x="4970222" y="6268694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>
                <a:solidFill>
                  <a:schemeClr val="accent2"/>
                </a:solidFill>
              </a:rPr>
              <a:t>Visualizzazione del</a:t>
            </a:r>
          </a:p>
          <a:p>
            <a:pPr algn="ctr"/>
            <a:r>
              <a:rPr lang="it-IT" sz="600">
                <a:solidFill>
                  <a:schemeClr val="accent2"/>
                </a:solidFill>
              </a:rPr>
              <a:t>nome </a:t>
            </a:r>
            <a:r>
              <a:rPr lang="it-IT" sz="600" dirty="0">
                <a:solidFill>
                  <a:schemeClr val="accent2"/>
                </a:solidFill>
              </a:rPr>
              <a:t>completo</a:t>
            </a:r>
          </a:p>
        </p:txBody>
      </p:sp>
    </p:spTree>
    <p:extLst>
      <p:ext uri="{BB962C8B-B14F-4D97-AF65-F5344CB8AC3E}">
        <p14:creationId xmlns:p14="http://schemas.microsoft.com/office/powerpoint/2010/main" val="2490192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CAMBIASO</dc:creator>
  <cp:lastModifiedBy>ENRICO CAMBIASO</cp:lastModifiedBy>
  <cp:revision>5</cp:revision>
  <dcterms:created xsi:type="dcterms:W3CDTF">2023-11-23T11:30:48Z</dcterms:created>
  <dcterms:modified xsi:type="dcterms:W3CDTF">2023-11-23T11:57:52Z</dcterms:modified>
</cp:coreProperties>
</file>