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5"/>
    <p:restoredTop sz="94703"/>
  </p:normalViewPr>
  <p:slideViewPr>
    <p:cSldViewPr snapToGrid="0">
      <p:cViewPr>
        <p:scale>
          <a:sx n="176" d="100"/>
          <a:sy n="176" d="100"/>
        </p:scale>
        <p:origin x="429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A634A-B5D6-AD40-5AE9-648803169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39093D4-67EF-08C8-87F7-CCE64075F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CCD6171-0784-25E4-1B2B-DFAC87A5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6E98B7-4A28-522B-9B3E-AD2C771F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CE5ED2-B718-3782-FFB3-81AEBA1D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712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34BC5-2186-09E3-96FD-B224B8A6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D85DC8-9368-485C-E718-E2770EED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73EA66-C872-1214-3D39-2923FF19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2CCE62-9C69-AA33-E3BB-BA1AFACB2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8AAE495-8473-68F4-2604-2D38E496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1235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21A5D16-510D-9266-C98E-C9B7751E03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3EF97C9-3710-B233-7D74-6F8FD9014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F9F2B3-1B48-6D7F-DFC7-45E65DCB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F6AD0F-085E-2148-A984-8827B6F54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B31DF8-A8DD-933A-30CA-EF40EA264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715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DD98DA-F73E-2370-6137-0A5EA58F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E1926A-5303-FAAC-DD52-88BDCAF0C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49438C-B4F8-4399-7950-21F9028F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00AB87-1B9B-38B3-9D1E-78F0F6F6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13B376-5ABF-D269-1F3F-2B685EE1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49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2EBE22-CB71-7ED7-EF6D-8960A77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B55826-4596-BD9C-B3F9-495105A6C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41BC77-74F4-4AC2-7C67-A19A52BDA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E2C25-81A5-B335-D31D-D270AFB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7118587-0DE0-3229-6410-AE8B26E5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4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9261DA-8E07-E66B-86B2-B203221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2A3A37-BF3E-7EDB-A712-95243684A7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3BAC92-DD11-6234-D923-4E2549011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50ED66F-CAED-E8CE-EC75-F32098D1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57F583-271D-D7EC-FB96-8756DAEC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B5FEE64-F6CB-AC5E-5464-314BB035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66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BAE13-A0AF-AB7F-693E-C12BD76A2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37F099-6733-F945-A50B-9FD33E3A6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7071802-86B2-253C-F044-D1952D27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ED51B9A-2571-30A1-7487-73B8B764A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38F64D0-9EE9-6967-8AE3-04902F646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777D9AF-A5F5-FB6C-A7FE-CB5C514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558D36-92F9-2D66-60A7-D618D3EED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9CDC006-7EB5-D7EF-EF76-8AAAABD5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5029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3964F4-D90C-40C2-A2DF-F8268DF2C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6BFA510-FE2B-4D75-5333-2121A749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7234C6-5F86-67DA-ABD2-90B37A21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4F27C9B-1F52-F14E-6792-05AC4FC8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4559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2D9886-F569-7DDF-3417-5945A208D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A3EE43-B86C-1BFC-A847-1D03EE2E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3A7103-6692-28C0-D3DD-38A59C52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389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622F41-487E-C610-7D6F-D6B4DBB18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E48F0C-621C-B665-9526-258C60B2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6233A51-5DAA-2F29-CF08-E4A6E6632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4E566BE-3168-75D1-BE20-38145C55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0423E2-D2F7-021A-D820-0BC4132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D36641-95AC-70BD-39E4-D5AD6424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59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92E5B6-3DF4-852D-8376-D9019ECF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CDF341F-3F8D-D372-B2A6-A497914B6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AA725E-36D5-3F07-EE43-440003C75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F0F3F7-E74D-4CB8-8046-5DF6BA48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7E1EF1E-0FB5-22B2-13EA-072E49005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ABCE1A-D826-0CC0-A742-CC64552C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B3D947-137F-E19B-4AEA-A0BE7A5BC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91E7BA9-B152-32A6-1E74-67D20AD5B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6D7F37-36C5-9277-4618-E9B6F8322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7E60-3D41-5746-B068-8E3627FFEE32}" type="datetimeFigureOut">
              <a:rPr lang="it-IT" smtClean="0"/>
              <a:t>23/11/23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1E1E93-26A9-AE25-A134-6B75A3395A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3723AA-0627-AC17-183A-F29F06926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3F06-29E2-2740-8314-0F6C6B2B90A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667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computer&#10;&#10;Descrizione generata automaticamente">
            <a:extLst>
              <a:ext uri="{FF2B5EF4-FFF2-40B4-BE49-F238E27FC236}">
                <a16:creationId xmlns:a16="http://schemas.microsoft.com/office/drawing/2014/main" id="{D428756D-8899-DADF-6C8F-575FFF057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089" y="753762"/>
            <a:ext cx="5432030" cy="582003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E2D38D54-8697-43DF-C1A3-75894A9DA4C0}"/>
              </a:ext>
            </a:extLst>
          </p:cNvPr>
          <p:cNvCxnSpPr/>
          <p:nvPr/>
        </p:nvCxnSpPr>
        <p:spPr>
          <a:xfrm>
            <a:off x="3684494" y="1658471"/>
            <a:ext cx="1411941" cy="493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21AD75F-54EB-26DB-D220-80178DE90862}"/>
              </a:ext>
            </a:extLst>
          </p:cNvPr>
          <p:cNvSpPr txBox="1"/>
          <p:nvPr/>
        </p:nvSpPr>
        <p:spPr>
          <a:xfrm>
            <a:off x="2888618" y="1433465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C12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(colonna=3, riga=12)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titolo del progetto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BBE5AAE-09EC-AEE8-1CB8-B86F710EE92B}"/>
              </a:ext>
            </a:extLst>
          </p:cNvPr>
          <p:cNvCxnSpPr>
            <a:cxnSpLocks/>
          </p:cNvCxnSpPr>
          <p:nvPr/>
        </p:nvCxnSpPr>
        <p:spPr>
          <a:xfrm>
            <a:off x="3554506" y="5926557"/>
            <a:ext cx="386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A64F528-3D16-2739-2165-A5871564E501}"/>
              </a:ext>
            </a:extLst>
          </p:cNvPr>
          <p:cNvSpPr txBox="1"/>
          <p:nvPr/>
        </p:nvSpPr>
        <p:spPr>
          <a:xfrm>
            <a:off x="2349530" y="5788057"/>
            <a:ext cx="1257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Riga 51 nascosta successivamente</a:t>
            </a:r>
          </a:p>
          <a:p>
            <a:pPr algn="ctr"/>
            <a:r>
              <a:rPr lang="it-IT" sz="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nel documento del template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B396A55-6581-8968-6F2D-525150B373F0}"/>
              </a:ext>
            </a:extLst>
          </p:cNvPr>
          <p:cNvCxnSpPr>
            <a:cxnSpLocks/>
          </p:cNvCxnSpPr>
          <p:nvPr/>
        </p:nvCxnSpPr>
        <p:spPr>
          <a:xfrm>
            <a:off x="5670104" y="685799"/>
            <a:ext cx="762000" cy="242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BD7EFB8-7D7D-238D-BF1B-12303ADC5338}"/>
              </a:ext>
            </a:extLst>
          </p:cNvPr>
          <p:cNvSpPr txBox="1"/>
          <p:nvPr/>
        </p:nvSpPr>
        <p:spPr>
          <a:xfrm>
            <a:off x="4905646" y="569096"/>
            <a:ext cx="7889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Nome del template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661A0B1-EA43-4B77-9190-8E84D79C084E}"/>
              </a:ext>
            </a:extLst>
          </p:cNvPr>
          <p:cNvCxnSpPr>
            <a:cxnSpLocks/>
          </p:cNvCxnSpPr>
          <p:nvPr/>
        </p:nvCxnSpPr>
        <p:spPr>
          <a:xfrm>
            <a:off x="3480259" y="2456610"/>
            <a:ext cx="447382" cy="2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18CA155-721D-6559-0C32-D21DE592F654}"/>
              </a:ext>
            </a:extLst>
          </p:cNvPr>
          <p:cNvSpPr txBox="1"/>
          <p:nvPr/>
        </p:nvSpPr>
        <p:spPr>
          <a:xfrm>
            <a:off x="2221468" y="2113629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22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Riga iniziale relativa ai progetti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inclusi nell’esportazione considerata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51E85E4-EBA8-9EBC-E30A-CBE56A039681}"/>
              </a:ext>
            </a:extLst>
          </p:cNvPr>
          <p:cNvCxnSpPr>
            <a:cxnSpLocks/>
          </p:cNvCxnSpPr>
          <p:nvPr/>
        </p:nvCxnSpPr>
        <p:spPr>
          <a:xfrm>
            <a:off x="3480259" y="3573082"/>
            <a:ext cx="447382" cy="2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334AA9C-EF78-FAA2-920C-894F9987821B}"/>
              </a:ext>
            </a:extLst>
          </p:cNvPr>
          <p:cNvSpPr txBox="1"/>
          <p:nvPr/>
        </p:nvSpPr>
        <p:spPr>
          <a:xfrm>
            <a:off x="2221468" y="3230101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29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Riga finale relativa ai progetti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inclusi nell’esportazione considerata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982F89F1-A963-0AF5-177A-E7F3FB4880D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533392" y="3968528"/>
            <a:ext cx="394249" cy="9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1AB47F-7D31-1510-6088-3F71F474525B}"/>
              </a:ext>
            </a:extLst>
          </p:cNvPr>
          <p:cNvSpPr txBox="1"/>
          <p:nvPr/>
        </p:nvSpPr>
        <p:spPr>
          <a:xfrm>
            <a:off x="2075941" y="3783862"/>
            <a:ext cx="14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31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Riga iniziale relativa ai progetti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non inclusi nell’esportazione considerata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8E57248A-FAC7-0C13-EB8B-2D723491FD9A}"/>
              </a:ext>
            </a:extLst>
          </p:cNvPr>
          <p:cNvCxnSpPr>
            <a:cxnSpLocks/>
          </p:cNvCxnSpPr>
          <p:nvPr/>
        </p:nvCxnSpPr>
        <p:spPr>
          <a:xfrm>
            <a:off x="3477730" y="4894735"/>
            <a:ext cx="447382" cy="2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A4CC8F8-183F-6EDF-6DE1-1A784F595751}"/>
              </a:ext>
            </a:extLst>
          </p:cNvPr>
          <p:cNvSpPr txBox="1"/>
          <p:nvPr/>
        </p:nvSpPr>
        <p:spPr>
          <a:xfrm>
            <a:off x="2150010" y="4551754"/>
            <a:ext cx="1457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38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Riga finale relativa ai progetti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non inclusi nell’esportazione considerata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D952787-0CBD-8D92-63E7-2F14CAECD1AB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91534" y="5106425"/>
            <a:ext cx="521679" cy="136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C00D212-6F3B-BE1B-0536-ACD17E20A456}"/>
              </a:ext>
            </a:extLst>
          </p:cNvPr>
          <p:cNvSpPr txBox="1"/>
          <p:nvPr/>
        </p:nvSpPr>
        <p:spPr>
          <a:xfrm>
            <a:off x="2188961" y="4967925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39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Riga relativa all’attività ordinaria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1EFD1D1-6984-D86B-DB73-5DDB04FC273C}"/>
              </a:ext>
            </a:extLst>
          </p:cNvPr>
          <p:cNvCxnSpPr>
            <a:cxnSpLocks/>
          </p:cNvCxnSpPr>
          <p:nvPr/>
        </p:nvCxnSpPr>
        <p:spPr>
          <a:xfrm>
            <a:off x="3479028" y="5620306"/>
            <a:ext cx="447382" cy="261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60E4AB68-295D-52D6-2D35-B2419014E9B8}"/>
              </a:ext>
            </a:extLst>
          </p:cNvPr>
          <p:cNvSpPr txBox="1"/>
          <p:nvPr/>
        </p:nvSpPr>
        <p:spPr>
          <a:xfrm>
            <a:off x="2427275" y="5440897"/>
            <a:ext cx="1101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51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Riga relativa alle altre attività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C753A98-26ED-FAE0-5ED6-C8255DF03351}"/>
              </a:ext>
            </a:extLst>
          </p:cNvPr>
          <p:cNvCxnSpPr>
            <a:cxnSpLocks/>
          </p:cNvCxnSpPr>
          <p:nvPr/>
        </p:nvCxnSpPr>
        <p:spPr>
          <a:xfrm flipV="1">
            <a:off x="3572655" y="2703744"/>
            <a:ext cx="1523780" cy="251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2CE41452-7186-07DE-90DA-C59B99350C78}"/>
              </a:ext>
            </a:extLst>
          </p:cNvPr>
          <p:cNvSpPr txBox="1"/>
          <p:nvPr/>
        </p:nvSpPr>
        <p:spPr>
          <a:xfrm>
            <a:off x="2196972" y="273297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600" dirty="0">
                <a:solidFill>
                  <a:schemeClr val="accent2"/>
                </a:solidFill>
              </a:rPr>
              <a:t>C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(colonna=3)</a:t>
            </a:r>
          </a:p>
          <a:p>
            <a:pPr algn="ctr"/>
            <a:r>
              <a:rPr lang="it-IT" sz="600" dirty="0">
                <a:solidFill>
                  <a:schemeClr val="accent2"/>
                </a:solidFill>
              </a:rPr>
              <a:t>Colonna di inizio di allocazione delle ore</a:t>
            </a:r>
          </a:p>
        </p:txBody>
      </p:sp>
    </p:spTree>
    <p:extLst>
      <p:ext uri="{BB962C8B-B14F-4D97-AF65-F5344CB8AC3E}">
        <p14:creationId xmlns:p14="http://schemas.microsoft.com/office/powerpoint/2010/main" val="24901920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ENRICO CAMBIASO</dc:creator>
  <cp:lastModifiedBy>ENRICO CAMBIASO</cp:lastModifiedBy>
  <cp:revision>1</cp:revision>
  <dcterms:created xsi:type="dcterms:W3CDTF">2023-11-23T11:30:48Z</dcterms:created>
  <dcterms:modified xsi:type="dcterms:W3CDTF">2023-11-23T11:41:31Z</dcterms:modified>
</cp:coreProperties>
</file>