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1"/>
    <p:restoredTop sz="94694"/>
  </p:normalViewPr>
  <p:slideViewPr>
    <p:cSldViewPr snapToGrid="0">
      <p:cViewPr>
        <p:scale>
          <a:sx n="144" d="100"/>
          <a:sy n="144" d="100"/>
        </p:scale>
        <p:origin x="11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06/12/23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DDDEB40B-72A9-C34E-FD2B-905E5C5E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04663" y="0"/>
            <a:ext cx="7772399" cy="684894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A4C78D6-3FB0-65B0-C3F7-AE4FF94D4624}"/>
              </a:ext>
            </a:extLst>
          </p:cNvPr>
          <p:cNvSpPr/>
          <p:nvPr/>
        </p:nvSpPr>
        <p:spPr>
          <a:xfrm>
            <a:off x="2694910" y="1455831"/>
            <a:ext cx="5796000" cy="105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8BBE40F-8EF6-80A3-96DC-E0AE2A08800D}"/>
              </a:ext>
            </a:extLst>
          </p:cNvPr>
          <p:cNvSpPr/>
          <p:nvPr/>
        </p:nvSpPr>
        <p:spPr>
          <a:xfrm>
            <a:off x="8561733" y="1455395"/>
            <a:ext cx="792000" cy="1051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A65620-8111-7770-EFEB-4064DBC5DF9D}"/>
              </a:ext>
            </a:extLst>
          </p:cNvPr>
          <p:cNvSpPr/>
          <p:nvPr/>
        </p:nvSpPr>
        <p:spPr>
          <a:xfrm>
            <a:off x="2694910" y="1676103"/>
            <a:ext cx="2052000" cy="41489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EA3D372-5CA8-D4ED-EEB7-479E2E7B7FA1}"/>
              </a:ext>
            </a:extLst>
          </p:cNvPr>
          <p:cNvSpPr/>
          <p:nvPr/>
        </p:nvSpPr>
        <p:spPr>
          <a:xfrm>
            <a:off x="4792133" y="1676103"/>
            <a:ext cx="4165600" cy="41489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F44B692-53F8-3614-C69F-88E3F9B55AB2}"/>
              </a:ext>
            </a:extLst>
          </p:cNvPr>
          <p:cNvCxnSpPr>
            <a:cxnSpLocks/>
          </p:cNvCxnSpPr>
          <p:nvPr/>
        </p:nvCxnSpPr>
        <p:spPr>
          <a:xfrm>
            <a:off x="1898087" y="1213348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B196FCD-8E31-43A9-5E95-1E98927C8B17}"/>
              </a:ext>
            </a:extLst>
          </p:cNvPr>
          <p:cNvSpPr txBox="1"/>
          <p:nvPr/>
        </p:nvSpPr>
        <p:spPr>
          <a:xfrm>
            <a:off x="573998" y="105817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personali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058D98-15FE-1A9A-6ACD-8212CBE4136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389535" y="1370930"/>
            <a:ext cx="522702" cy="12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A48C06D-6A2D-075B-4F50-3F6EDF21A850}"/>
              </a:ext>
            </a:extLst>
          </p:cNvPr>
          <p:cNvSpPr txBox="1"/>
          <p:nvPr/>
        </p:nvSpPr>
        <p:spPr>
          <a:xfrm>
            <a:off x="9912237" y="1170875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 periodo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di rendicontazione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711520-7892-29B3-F962-C2317A08C4C9}"/>
              </a:ext>
            </a:extLst>
          </p:cNvPr>
          <p:cNvSpPr txBox="1"/>
          <p:nvPr/>
        </p:nvSpPr>
        <p:spPr>
          <a:xfrm>
            <a:off x="9874489" y="2341750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sui progetti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e sulle ore rendicontate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(unica parte compilabile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del documento)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D3BC533-C2F0-B918-1111-DDD23CCC5D0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011642" y="2337935"/>
            <a:ext cx="862847" cy="35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1F7FAF6-15F4-56A5-97E7-F2C0B828409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872901" y="2669546"/>
            <a:ext cx="768100" cy="1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610EFD9-9BFD-54A2-89C1-A8E9A389126B}"/>
              </a:ext>
            </a:extLst>
          </p:cNvPr>
          <p:cNvSpPr txBox="1"/>
          <p:nvPr/>
        </p:nvSpPr>
        <p:spPr>
          <a:xfrm>
            <a:off x="586972" y="2392547"/>
            <a:ext cx="12859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2"/>
                </a:solidFill>
              </a:rPr>
              <a:t>Informazioni sulle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ore lavorate</a:t>
            </a:r>
          </a:p>
          <a:p>
            <a:pPr algn="ctr"/>
            <a:r>
              <a:rPr lang="it-IT" sz="1000" dirty="0">
                <a:solidFill>
                  <a:schemeClr val="accent2"/>
                </a:solidFill>
              </a:rPr>
              <a:t>(recuperate da </a:t>
            </a:r>
            <a:r>
              <a:rPr lang="it-IT" sz="1000" dirty="0" err="1">
                <a:solidFill>
                  <a:schemeClr val="accent2"/>
                </a:solidFill>
              </a:rPr>
              <a:t>ePAS</a:t>
            </a:r>
            <a:r>
              <a:rPr lang="it-IT" sz="1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0472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7</cp:revision>
  <cp:lastPrinted>2023-12-06T15:08:21Z</cp:lastPrinted>
  <dcterms:created xsi:type="dcterms:W3CDTF">2023-11-23T11:30:48Z</dcterms:created>
  <dcterms:modified xsi:type="dcterms:W3CDTF">2023-12-06T15:11:56Z</dcterms:modified>
</cp:coreProperties>
</file>